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0693400" cy="7562850"/>
  <p:notesSz cx="10693400" cy="75628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104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9615" y="1786805"/>
            <a:ext cx="3136169" cy="22771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6054" y="4530005"/>
            <a:ext cx="3136161" cy="22859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19268" y="5469804"/>
            <a:ext cx="5254863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764383" y="7104817"/>
            <a:ext cx="2584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geving.be/" TargetMode="External"/><Relationship Id="rId2" Type="http://schemas.openxmlformats.org/officeDocument/2006/relationships/hyperlink" Target="mailto:info@omgeving.be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09072" y="720010"/>
            <a:ext cx="217170" cy="255904"/>
            <a:chOff x="8409072" y="720010"/>
            <a:chExt cx="217170" cy="255904"/>
          </a:xfrm>
        </p:grpSpPr>
        <p:sp>
          <p:nvSpPr>
            <p:cNvPr id="3" name="object 3"/>
            <p:cNvSpPr/>
            <p:nvPr/>
          </p:nvSpPr>
          <p:spPr>
            <a:xfrm>
              <a:off x="8410031" y="720968"/>
              <a:ext cx="215265" cy="254000"/>
            </a:xfrm>
            <a:custGeom>
              <a:avLst/>
              <a:gdLst/>
              <a:ahLst/>
              <a:cxnLst/>
              <a:rect l="l" t="t" r="r" b="b"/>
              <a:pathLst>
                <a:path w="215265" h="254000">
                  <a:moveTo>
                    <a:pt x="214858" y="0"/>
                  </a:moveTo>
                  <a:lnTo>
                    <a:pt x="214858" y="253720"/>
                  </a:lnTo>
                  <a:lnTo>
                    <a:pt x="203098" y="253720"/>
                  </a:lnTo>
                  <a:lnTo>
                    <a:pt x="203098" y="15951"/>
                  </a:lnTo>
                  <a:lnTo>
                    <a:pt x="115011" y="192925"/>
                  </a:lnTo>
                  <a:lnTo>
                    <a:pt x="103847" y="192925"/>
                  </a:lnTo>
                  <a:lnTo>
                    <a:pt x="11557" y="14947"/>
                  </a:lnTo>
                  <a:lnTo>
                    <a:pt x="11557" y="253720"/>
                  </a:lnTo>
                  <a:lnTo>
                    <a:pt x="0" y="253720"/>
                  </a:lnTo>
                  <a:lnTo>
                    <a:pt x="0" y="0"/>
                  </a:lnTo>
                  <a:lnTo>
                    <a:pt x="16941" y="0"/>
                  </a:lnTo>
                  <a:lnTo>
                    <a:pt x="109423" y="178587"/>
                  </a:lnTo>
                  <a:lnTo>
                    <a:pt x="198120" y="0"/>
                  </a:lnTo>
                  <a:lnTo>
                    <a:pt x="21485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0031" y="720968"/>
              <a:ext cx="214858" cy="25372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109313" y="720208"/>
            <a:ext cx="255904" cy="255904"/>
            <a:chOff x="8109313" y="720208"/>
            <a:chExt cx="255904" cy="25590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0272" y="721166"/>
              <a:ext cx="253720" cy="2535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10272" y="721166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254000" h="254000">
                  <a:moveTo>
                    <a:pt x="253720" y="126758"/>
                  </a:moveTo>
                  <a:lnTo>
                    <a:pt x="243742" y="77420"/>
                  </a:lnTo>
                  <a:lnTo>
                    <a:pt x="216533" y="37128"/>
                  </a:lnTo>
                  <a:lnTo>
                    <a:pt x="176176" y="9961"/>
                  </a:lnTo>
                  <a:lnTo>
                    <a:pt x="126758" y="0"/>
                  </a:lnTo>
                  <a:lnTo>
                    <a:pt x="77420" y="9961"/>
                  </a:lnTo>
                  <a:lnTo>
                    <a:pt x="37128" y="37128"/>
                  </a:lnTo>
                  <a:lnTo>
                    <a:pt x="9961" y="77420"/>
                  </a:lnTo>
                  <a:lnTo>
                    <a:pt x="0" y="126758"/>
                  </a:lnTo>
                  <a:lnTo>
                    <a:pt x="9961" y="176098"/>
                  </a:lnTo>
                  <a:lnTo>
                    <a:pt x="37128" y="216395"/>
                  </a:lnTo>
                  <a:lnTo>
                    <a:pt x="77420" y="243566"/>
                  </a:lnTo>
                  <a:lnTo>
                    <a:pt x="126758" y="253530"/>
                  </a:lnTo>
                  <a:lnTo>
                    <a:pt x="176176" y="243566"/>
                  </a:lnTo>
                  <a:lnTo>
                    <a:pt x="216533" y="216395"/>
                  </a:lnTo>
                  <a:lnTo>
                    <a:pt x="243742" y="176098"/>
                  </a:lnTo>
                  <a:lnTo>
                    <a:pt x="253720" y="12675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669974" y="720004"/>
            <a:ext cx="255904" cy="255904"/>
            <a:chOff x="8669974" y="720004"/>
            <a:chExt cx="255904" cy="255904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0933" y="720963"/>
              <a:ext cx="253517" cy="2537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70933" y="720963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254000" h="254000">
                  <a:moveTo>
                    <a:pt x="0" y="126961"/>
                  </a:moveTo>
                  <a:lnTo>
                    <a:pt x="9961" y="77543"/>
                  </a:lnTo>
                  <a:lnTo>
                    <a:pt x="37128" y="37187"/>
                  </a:lnTo>
                  <a:lnTo>
                    <a:pt x="77420" y="9977"/>
                  </a:lnTo>
                  <a:lnTo>
                    <a:pt x="126758" y="0"/>
                  </a:lnTo>
                  <a:lnTo>
                    <a:pt x="168148" y="6925"/>
                  </a:lnTo>
                  <a:lnTo>
                    <a:pt x="204141" y="26339"/>
                  </a:lnTo>
                  <a:lnTo>
                    <a:pt x="232087" y="56203"/>
                  </a:lnTo>
                  <a:lnTo>
                    <a:pt x="249339" y="94475"/>
                  </a:lnTo>
                  <a:lnTo>
                    <a:pt x="237375" y="94475"/>
                  </a:lnTo>
                  <a:lnTo>
                    <a:pt x="221206" y="60811"/>
                  </a:lnTo>
                  <a:lnTo>
                    <a:pt x="195830" y="34609"/>
                  </a:lnTo>
                  <a:lnTo>
                    <a:pt x="163573" y="17610"/>
                  </a:lnTo>
                  <a:lnTo>
                    <a:pt x="126758" y="11556"/>
                  </a:lnTo>
                  <a:lnTo>
                    <a:pt x="81915" y="20627"/>
                  </a:lnTo>
                  <a:lnTo>
                    <a:pt x="45297" y="45361"/>
                  </a:lnTo>
                  <a:lnTo>
                    <a:pt x="20609" y="82044"/>
                  </a:lnTo>
                  <a:lnTo>
                    <a:pt x="11557" y="126961"/>
                  </a:lnTo>
                  <a:lnTo>
                    <a:pt x="20609" y="171804"/>
                  </a:lnTo>
                  <a:lnTo>
                    <a:pt x="45297" y="208422"/>
                  </a:lnTo>
                  <a:lnTo>
                    <a:pt x="81915" y="233110"/>
                  </a:lnTo>
                  <a:lnTo>
                    <a:pt x="126758" y="242163"/>
                  </a:lnTo>
                  <a:lnTo>
                    <a:pt x="170305" y="233676"/>
                  </a:lnTo>
                  <a:lnTo>
                    <a:pt x="206314" y="210397"/>
                  </a:lnTo>
                  <a:lnTo>
                    <a:pt x="231346" y="175598"/>
                  </a:lnTo>
                  <a:lnTo>
                    <a:pt x="241960" y="132549"/>
                  </a:lnTo>
                  <a:lnTo>
                    <a:pt x="184962" y="132549"/>
                  </a:lnTo>
                  <a:lnTo>
                    <a:pt x="184962" y="121183"/>
                  </a:lnTo>
                  <a:lnTo>
                    <a:pt x="253517" y="121183"/>
                  </a:lnTo>
                  <a:lnTo>
                    <a:pt x="253517" y="126961"/>
                  </a:lnTo>
                  <a:lnTo>
                    <a:pt x="243555" y="176307"/>
                  </a:lnTo>
                  <a:lnTo>
                    <a:pt x="216388" y="216603"/>
                  </a:lnTo>
                  <a:lnTo>
                    <a:pt x="176097" y="243771"/>
                  </a:lnTo>
                  <a:lnTo>
                    <a:pt x="126758" y="253733"/>
                  </a:lnTo>
                  <a:lnTo>
                    <a:pt x="77420" y="243771"/>
                  </a:lnTo>
                  <a:lnTo>
                    <a:pt x="37128" y="216603"/>
                  </a:lnTo>
                  <a:lnTo>
                    <a:pt x="9961" y="176307"/>
                  </a:lnTo>
                  <a:lnTo>
                    <a:pt x="0" y="12696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716354" y="720004"/>
            <a:ext cx="255904" cy="255904"/>
            <a:chOff x="9716354" y="720004"/>
            <a:chExt cx="255904" cy="255904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7313" y="720963"/>
              <a:ext cx="253733" cy="25373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717313" y="720963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254000" h="254000">
                  <a:moveTo>
                    <a:pt x="0" y="126961"/>
                  </a:moveTo>
                  <a:lnTo>
                    <a:pt x="9963" y="77543"/>
                  </a:lnTo>
                  <a:lnTo>
                    <a:pt x="37133" y="37187"/>
                  </a:lnTo>
                  <a:lnTo>
                    <a:pt x="77425" y="9977"/>
                  </a:lnTo>
                  <a:lnTo>
                    <a:pt x="126758" y="0"/>
                  </a:lnTo>
                  <a:lnTo>
                    <a:pt x="168155" y="6925"/>
                  </a:lnTo>
                  <a:lnTo>
                    <a:pt x="204152" y="26339"/>
                  </a:lnTo>
                  <a:lnTo>
                    <a:pt x="232100" y="56203"/>
                  </a:lnTo>
                  <a:lnTo>
                    <a:pt x="249351" y="94475"/>
                  </a:lnTo>
                  <a:lnTo>
                    <a:pt x="237375" y="94475"/>
                  </a:lnTo>
                  <a:lnTo>
                    <a:pt x="221211" y="60811"/>
                  </a:lnTo>
                  <a:lnTo>
                    <a:pt x="195835" y="34609"/>
                  </a:lnTo>
                  <a:lnTo>
                    <a:pt x="163575" y="17610"/>
                  </a:lnTo>
                  <a:lnTo>
                    <a:pt x="126758" y="11556"/>
                  </a:lnTo>
                  <a:lnTo>
                    <a:pt x="81921" y="20627"/>
                  </a:lnTo>
                  <a:lnTo>
                    <a:pt x="45302" y="45361"/>
                  </a:lnTo>
                  <a:lnTo>
                    <a:pt x="20611" y="82044"/>
                  </a:lnTo>
                  <a:lnTo>
                    <a:pt x="11557" y="126961"/>
                  </a:lnTo>
                  <a:lnTo>
                    <a:pt x="20611" y="171804"/>
                  </a:lnTo>
                  <a:lnTo>
                    <a:pt x="45302" y="208422"/>
                  </a:lnTo>
                  <a:lnTo>
                    <a:pt x="81921" y="233110"/>
                  </a:lnTo>
                  <a:lnTo>
                    <a:pt x="126758" y="242163"/>
                  </a:lnTo>
                  <a:lnTo>
                    <a:pt x="170305" y="233676"/>
                  </a:lnTo>
                  <a:lnTo>
                    <a:pt x="206316" y="210397"/>
                  </a:lnTo>
                  <a:lnTo>
                    <a:pt x="231352" y="175598"/>
                  </a:lnTo>
                  <a:lnTo>
                    <a:pt x="241973" y="132549"/>
                  </a:lnTo>
                  <a:lnTo>
                    <a:pt x="184962" y="132549"/>
                  </a:lnTo>
                  <a:lnTo>
                    <a:pt x="184962" y="121183"/>
                  </a:lnTo>
                  <a:lnTo>
                    <a:pt x="253530" y="121183"/>
                  </a:lnTo>
                  <a:lnTo>
                    <a:pt x="253669" y="123037"/>
                  </a:lnTo>
                  <a:lnTo>
                    <a:pt x="253733" y="124967"/>
                  </a:lnTo>
                  <a:lnTo>
                    <a:pt x="253733" y="126961"/>
                  </a:lnTo>
                  <a:lnTo>
                    <a:pt x="243753" y="176307"/>
                  </a:lnTo>
                  <a:lnTo>
                    <a:pt x="216539" y="216603"/>
                  </a:lnTo>
                  <a:lnTo>
                    <a:pt x="176178" y="243771"/>
                  </a:lnTo>
                  <a:lnTo>
                    <a:pt x="126758" y="253733"/>
                  </a:lnTo>
                  <a:lnTo>
                    <a:pt x="77425" y="243771"/>
                  </a:lnTo>
                  <a:lnTo>
                    <a:pt x="37133" y="216603"/>
                  </a:lnTo>
                  <a:lnTo>
                    <a:pt x="9963" y="176307"/>
                  </a:lnTo>
                  <a:lnTo>
                    <a:pt x="0" y="12696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487554" y="720021"/>
            <a:ext cx="184785" cy="255904"/>
            <a:chOff x="9487554" y="720021"/>
            <a:chExt cx="184785" cy="255904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8513" y="720980"/>
              <a:ext cx="182765" cy="25370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88513" y="720980"/>
              <a:ext cx="182880" cy="254000"/>
            </a:xfrm>
            <a:custGeom>
              <a:avLst/>
              <a:gdLst/>
              <a:ahLst/>
              <a:cxnLst/>
              <a:rect l="l" t="t" r="r" b="b"/>
              <a:pathLst>
                <a:path w="182879" h="254000">
                  <a:moveTo>
                    <a:pt x="171005" y="233184"/>
                  </a:moveTo>
                  <a:lnTo>
                    <a:pt x="171005" y="0"/>
                  </a:lnTo>
                  <a:lnTo>
                    <a:pt x="182765" y="0"/>
                  </a:lnTo>
                  <a:lnTo>
                    <a:pt x="182765" y="253707"/>
                  </a:lnTo>
                  <a:lnTo>
                    <a:pt x="171005" y="253707"/>
                  </a:lnTo>
                  <a:lnTo>
                    <a:pt x="11544" y="20523"/>
                  </a:lnTo>
                  <a:lnTo>
                    <a:pt x="11544" y="253707"/>
                  </a:lnTo>
                  <a:lnTo>
                    <a:pt x="0" y="253707"/>
                  </a:lnTo>
                  <a:lnTo>
                    <a:pt x="0" y="0"/>
                  </a:lnTo>
                  <a:lnTo>
                    <a:pt x="11544" y="0"/>
                  </a:lnTo>
                  <a:lnTo>
                    <a:pt x="171005" y="23318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171429" y="720010"/>
            <a:ext cx="189230" cy="255904"/>
            <a:chOff x="9171429" y="720010"/>
            <a:chExt cx="189230" cy="255904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2388" y="720968"/>
              <a:ext cx="186969" cy="2537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172388" y="720968"/>
              <a:ext cx="187325" cy="254000"/>
            </a:xfrm>
            <a:custGeom>
              <a:avLst/>
              <a:gdLst/>
              <a:ahLst/>
              <a:cxnLst/>
              <a:rect l="l" t="t" r="r" b="b"/>
              <a:pathLst>
                <a:path w="187325" h="254000">
                  <a:moveTo>
                    <a:pt x="186969" y="0"/>
                  </a:moveTo>
                  <a:lnTo>
                    <a:pt x="174815" y="0"/>
                  </a:lnTo>
                  <a:lnTo>
                    <a:pt x="93090" y="234784"/>
                  </a:lnTo>
                  <a:lnTo>
                    <a:pt x="12179" y="0"/>
                  </a:lnTo>
                  <a:lnTo>
                    <a:pt x="0" y="0"/>
                  </a:lnTo>
                  <a:lnTo>
                    <a:pt x="87515" y="253720"/>
                  </a:lnTo>
                  <a:lnTo>
                    <a:pt x="98869" y="253720"/>
                  </a:lnTo>
                  <a:lnTo>
                    <a:pt x="18696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8969730" y="720209"/>
            <a:ext cx="158115" cy="255904"/>
            <a:chOff x="8969730" y="720209"/>
            <a:chExt cx="158115" cy="255904"/>
          </a:xfrm>
        </p:grpSpPr>
        <p:sp>
          <p:nvSpPr>
            <p:cNvPr id="21" name="object 21"/>
            <p:cNvSpPr/>
            <p:nvPr/>
          </p:nvSpPr>
          <p:spPr>
            <a:xfrm>
              <a:off x="8970683" y="721169"/>
              <a:ext cx="156210" cy="254000"/>
            </a:xfrm>
            <a:custGeom>
              <a:avLst/>
              <a:gdLst/>
              <a:ahLst/>
              <a:cxnLst/>
              <a:rect l="l" t="t" r="r" b="b"/>
              <a:pathLst>
                <a:path w="156209" h="254000">
                  <a:moveTo>
                    <a:pt x="155663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120650"/>
                  </a:lnTo>
                  <a:lnTo>
                    <a:pt x="0" y="132080"/>
                  </a:lnTo>
                  <a:lnTo>
                    <a:pt x="0" y="241300"/>
                  </a:lnTo>
                  <a:lnTo>
                    <a:pt x="0" y="254000"/>
                  </a:lnTo>
                  <a:lnTo>
                    <a:pt x="155663" y="254000"/>
                  </a:lnTo>
                  <a:lnTo>
                    <a:pt x="155663" y="241300"/>
                  </a:lnTo>
                  <a:lnTo>
                    <a:pt x="11569" y="241300"/>
                  </a:lnTo>
                  <a:lnTo>
                    <a:pt x="11569" y="132080"/>
                  </a:lnTo>
                  <a:lnTo>
                    <a:pt x="155270" y="132080"/>
                  </a:lnTo>
                  <a:lnTo>
                    <a:pt x="155270" y="120650"/>
                  </a:lnTo>
                  <a:lnTo>
                    <a:pt x="11569" y="120650"/>
                  </a:lnTo>
                  <a:lnTo>
                    <a:pt x="11569" y="11430"/>
                  </a:lnTo>
                  <a:lnTo>
                    <a:pt x="155663" y="11430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70689" y="721168"/>
              <a:ext cx="156210" cy="254000"/>
            </a:xfrm>
            <a:custGeom>
              <a:avLst/>
              <a:gdLst/>
              <a:ahLst/>
              <a:cxnLst/>
              <a:rect l="l" t="t" r="r" b="b"/>
              <a:pathLst>
                <a:path w="156209" h="254000">
                  <a:moveTo>
                    <a:pt x="155663" y="0"/>
                  </a:moveTo>
                  <a:lnTo>
                    <a:pt x="155663" y="11557"/>
                  </a:lnTo>
                  <a:lnTo>
                    <a:pt x="11569" y="11557"/>
                  </a:lnTo>
                  <a:lnTo>
                    <a:pt x="11569" y="120980"/>
                  </a:lnTo>
                  <a:lnTo>
                    <a:pt x="155270" y="120980"/>
                  </a:lnTo>
                  <a:lnTo>
                    <a:pt x="155270" y="132334"/>
                  </a:lnTo>
                  <a:lnTo>
                    <a:pt x="11569" y="132334"/>
                  </a:lnTo>
                  <a:lnTo>
                    <a:pt x="11569" y="241769"/>
                  </a:lnTo>
                  <a:lnTo>
                    <a:pt x="155663" y="241769"/>
                  </a:lnTo>
                  <a:lnTo>
                    <a:pt x="155663" y="253517"/>
                  </a:lnTo>
                  <a:lnTo>
                    <a:pt x="0" y="253517"/>
                  </a:lnTo>
                  <a:lnTo>
                    <a:pt x="0" y="0"/>
                  </a:lnTo>
                  <a:lnTo>
                    <a:pt x="15566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411798" y="720007"/>
            <a:ext cx="13970" cy="255904"/>
            <a:chOff x="9411798" y="720007"/>
            <a:chExt cx="13970" cy="255904"/>
          </a:xfrm>
        </p:grpSpPr>
        <p:sp>
          <p:nvSpPr>
            <p:cNvPr id="24" name="object 24"/>
            <p:cNvSpPr/>
            <p:nvPr/>
          </p:nvSpPr>
          <p:spPr>
            <a:xfrm>
              <a:off x="9412757" y="720979"/>
              <a:ext cx="12065" cy="254000"/>
            </a:xfrm>
            <a:custGeom>
              <a:avLst/>
              <a:gdLst/>
              <a:ahLst/>
              <a:cxnLst/>
              <a:rect l="l" t="t" r="r" b="b"/>
              <a:pathLst>
                <a:path w="12065" h="254000">
                  <a:moveTo>
                    <a:pt x="11772" y="0"/>
                  </a:moveTo>
                  <a:lnTo>
                    <a:pt x="0" y="0"/>
                  </a:lnTo>
                  <a:lnTo>
                    <a:pt x="0" y="253720"/>
                  </a:lnTo>
                  <a:lnTo>
                    <a:pt x="11772" y="253720"/>
                  </a:lnTo>
                  <a:lnTo>
                    <a:pt x="117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12757" y="720966"/>
              <a:ext cx="12065" cy="254000"/>
            </a:xfrm>
            <a:custGeom>
              <a:avLst/>
              <a:gdLst/>
              <a:ahLst/>
              <a:cxnLst/>
              <a:rect l="l" t="t" r="r" b="b"/>
              <a:pathLst>
                <a:path w="12065" h="254000">
                  <a:moveTo>
                    <a:pt x="11772" y="0"/>
                  </a:moveTo>
                  <a:lnTo>
                    <a:pt x="0" y="0"/>
                  </a:lnTo>
                  <a:lnTo>
                    <a:pt x="0" y="253720"/>
                  </a:lnTo>
                  <a:lnTo>
                    <a:pt x="11772" y="253720"/>
                  </a:lnTo>
                  <a:lnTo>
                    <a:pt x="1177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50799" y="1094707"/>
            <a:ext cx="1216610" cy="49289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9472613" y="1094714"/>
            <a:ext cx="458470" cy="49530"/>
          </a:xfrm>
          <a:custGeom>
            <a:avLst/>
            <a:gdLst/>
            <a:ahLst/>
            <a:cxnLst/>
            <a:rect l="l" t="t" r="r" b="b"/>
            <a:pathLst>
              <a:path w="458470" h="49530">
                <a:moveTo>
                  <a:pt x="43294" y="622"/>
                </a:moveTo>
                <a:lnTo>
                  <a:pt x="36055" y="622"/>
                </a:lnTo>
                <a:lnTo>
                  <a:pt x="36055" y="31724"/>
                </a:lnTo>
                <a:lnTo>
                  <a:pt x="35750" y="34404"/>
                </a:lnTo>
                <a:lnTo>
                  <a:pt x="34493" y="37515"/>
                </a:lnTo>
                <a:lnTo>
                  <a:pt x="33477" y="38887"/>
                </a:lnTo>
                <a:lnTo>
                  <a:pt x="29375" y="42164"/>
                </a:lnTo>
                <a:lnTo>
                  <a:pt x="25882" y="43230"/>
                </a:lnTo>
                <a:lnTo>
                  <a:pt x="18605" y="43230"/>
                </a:lnTo>
                <a:lnTo>
                  <a:pt x="7239" y="32461"/>
                </a:lnTo>
                <a:lnTo>
                  <a:pt x="7239" y="622"/>
                </a:lnTo>
                <a:lnTo>
                  <a:pt x="0" y="622"/>
                </a:lnTo>
                <a:lnTo>
                  <a:pt x="0" y="31750"/>
                </a:lnTo>
                <a:lnTo>
                  <a:pt x="279" y="34594"/>
                </a:lnTo>
                <a:lnTo>
                  <a:pt x="15138" y="49288"/>
                </a:lnTo>
                <a:lnTo>
                  <a:pt x="28117" y="49288"/>
                </a:lnTo>
                <a:lnTo>
                  <a:pt x="43294" y="31635"/>
                </a:lnTo>
                <a:lnTo>
                  <a:pt x="43294" y="622"/>
                </a:lnTo>
                <a:close/>
              </a:path>
              <a:path w="458470" h="49530">
                <a:moveTo>
                  <a:pt x="108229" y="48742"/>
                </a:moveTo>
                <a:lnTo>
                  <a:pt x="104508" y="43916"/>
                </a:lnTo>
                <a:lnTo>
                  <a:pt x="103098" y="41859"/>
                </a:lnTo>
                <a:lnTo>
                  <a:pt x="98564" y="34785"/>
                </a:lnTo>
                <a:lnTo>
                  <a:pt x="96405" y="31750"/>
                </a:lnTo>
                <a:lnTo>
                  <a:pt x="93332" y="28257"/>
                </a:lnTo>
                <a:lnTo>
                  <a:pt x="92786" y="27787"/>
                </a:lnTo>
                <a:lnTo>
                  <a:pt x="91757" y="26873"/>
                </a:lnTo>
                <a:lnTo>
                  <a:pt x="90157" y="25869"/>
                </a:lnTo>
                <a:lnTo>
                  <a:pt x="92887" y="24853"/>
                </a:lnTo>
                <a:lnTo>
                  <a:pt x="94996" y="23329"/>
                </a:lnTo>
                <a:lnTo>
                  <a:pt x="96177" y="21666"/>
                </a:lnTo>
                <a:lnTo>
                  <a:pt x="97917" y="19253"/>
                </a:lnTo>
                <a:lnTo>
                  <a:pt x="98640" y="16852"/>
                </a:lnTo>
                <a:lnTo>
                  <a:pt x="98653" y="9906"/>
                </a:lnTo>
                <a:lnTo>
                  <a:pt x="97155" y="6642"/>
                </a:lnTo>
                <a:lnTo>
                  <a:pt x="96939" y="6477"/>
                </a:lnTo>
                <a:lnTo>
                  <a:pt x="91198" y="1854"/>
                </a:lnTo>
                <a:lnTo>
                  <a:pt x="91198" y="12446"/>
                </a:lnTo>
                <a:lnTo>
                  <a:pt x="91198" y="15494"/>
                </a:lnTo>
                <a:lnTo>
                  <a:pt x="90817" y="16852"/>
                </a:lnTo>
                <a:lnTo>
                  <a:pt x="89293" y="19278"/>
                </a:lnTo>
                <a:lnTo>
                  <a:pt x="88239" y="20180"/>
                </a:lnTo>
                <a:lnTo>
                  <a:pt x="85534" y="21374"/>
                </a:lnTo>
                <a:lnTo>
                  <a:pt x="83019" y="21666"/>
                </a:lnTo>
                <a:lnTo>
                  <a:pt x="76644" y="21666"/>
                </a:lnTo>
                <a:lnTo>
                  <a:pt x="76644" y="6477"/>
                </a:lnTo>
                <a:lnTo>
                  <a:pt x="82334" y="6477"/>
                </a:lnTo>
                <a:lnTo>
                  <a:pt x="91198" y="12446"/>
                </a:lnTo>
                <a:lnTo>
                  <a:pt x="91198" y="1854"/>
                </a:lnTo>
                <a:lnTo>
                  <a:pt x="87147" y="622"/>
                </a:lnTo>
                <a:lnTo>
                  <a:pt x="69443" y="622"/>
                </a:lnTo>
                <a:lnTo>
                  <a:pt x="69443" y="48742"/>
                </a:lnTo>
                <a:lnTo>
                  <a:pt x="76644" y="48742"/>
                </a:lnTo>
                <a:lnTo>
                  <a:pt x="76644" y="27787"/>
                </a:lnTo>
                <a:lnTo>
                  <a:pt x="80873" y="27787"/>
                </a:lnTo>
                <a:lnTo>
                  <a:pt x="95631" y="43091"/>
                </a:lnTo>
                <a:lnTo>
                  <a:pt x="97243" y="45250"/>
                </a:lnTo>
                <a:lnTo>
                  <a:pt x="99656" y="48742"/>
                </a:lnTo>
                <a:lnTo>
                  <a:pt x="108229" y="48742"/>
                </a:lnTo>
                <a:close/>
              </a:path>
              <a:path w="458470" h="49530">
                <a:moveTo>
                  <a:pt x="164134" y="32524"/>
                </a:moveTo>
                <a:lnTo>
                  <a:pt x="163042" y="29857"/>
                </a:lnTo>
                <a:lnTo>
                  <a:pt x="160591" y="27343"/>
                </a:lnTo>
                <a:lnTo>
                  <a:pt x="158699" y="25400"/>
                </a:lnTo>
                <a:lnTo>
                  <a:pt x="156667" y="24396"/>
                </a:lnTo>
                <a:lnTo>
                  <a:pt x="156667" y="33528"/>
                </a:lnTo>
                <a:lnTo>
                  <a:pt x="156667" y="36423"/>
                </a:lnTo>
                <a:lnTo>
                  <a:pt x="147942" y="42608"/>
                </a:lnTo>
                <a:lnTo>
                  <a:pt x="136906" y="42608"/>
                </a:lnTo>
                <a:lnTo>
                  <a:pt x="136906" y="27343"/>
                </a:lnTo>
                <a:lnTo>
                  <a:pt x="147218" y="27343"/>
                </a:lnTo>
                <a:lnTo>
                  <a:pt x="156667" y="33528"/>
                </a:lnTo>
                <a:lnTo>
                  <a:pt x="156667" y="24396"/>
                </a:lnTo>
                <a:lnTo>
                  <a:pt x="155778" y="23952"/>
                </a:lnTo>
                <a:lnTo>
                  <a:pt x="152107" y="23279"/>
                </a:lnTo>
                <a:lnTo>
                  <a:pt x="157213" y="21247"/>
                </a:lnTo>
                <a:lnTo>
                  <a:pt x="159766" y="17856"/>
                </a:lnTo>
                <a:lnTo>
                  <a:pt x="159766" y="10668"/>
                </a:lnTo>
                <a:lnTo>
                  <a:pt x="152311" y="2095"/>
                </a:lnTo>
                <a:lnTo>
                  <a:pt x="152311" y="9055"/>
                </a:lnTo>
                <a:lnTo>
                  <a:pt x="152311" y="15900"/>
                </a:lnTo>
                <a:lnTo>
                  <a:pt x="151511" y="17716"/>
                </a:lnTo>
                <a:lnTo>
                  <a:pt x="148259" y="20510"/>
                </a:lnTo>
                <a:lnTo>
                  <a:pt x="145529" y="21221"/>
                </a:lnTo>
                <a:lnTo>
                  <a:pt x="136906" y="21221"/>
                </a:lnTo>
                <a:lnTo>
                  <a:pt x="136906" y="6743"/>
                </a:lnTo>
                <a:lnTo>
                  <a:pt x="149237" y="6743"/>
                </a:lnTo>
                <a:lnTo>
                  <a:pt x="152311" y="9055"/>
                </a:lnTo>
                <a:lnTo>
                  <a:pt x="152311" y="2095"/>
                </a:lnTo>
                <a:lnTo>
                  <a:pt x="150266" y="1155"/>
                </a:lnTo>
                <a:lnTo>
                  <a:pt x="147027" y="622"/>
                </a:lnTo>
                <a:lnTo>
                  <a:pt x="129692" y="622"/>
                </a:lnTo>
                <a:lnTo>
                  <a:pt x="129692" y="48742"/>
                </a:lnTo>
                <a:lnTo>
                  <a:pt x="150583" y="48742"/>
                </a:lnTo>
                <a:lnTo>
                  <a:pt x="164134" y="38074"/>
                </a:lnTo>
                <a:lnTo>
                  <a:pt x="164134" y="32524"/>
                </a:lnTo>
                <a:close/>
              </a:path>
              <a:path w="458470" h="49530">
                <a:moveTo>
                  <a:pt x="232359" y="48742"/>
                </a:moveTo>
                <a:lnTo>
                  <a:pt x="225704" y="34480"/>
                </a:lnTo>
                <a:lnTo>
                  <a:pt x="222846" y="28346"/>
                </a:lnTo>
                <a:lnTo>
                  <a:pt x="215315" y="12192"/>
                </a:lnTo>
                <a:lnTo>
                  <a:pt x="215315" y="28346"/>
                </a:lnTo>
                <a:lnTo>
                  <a:pt x="199669" y="28346"/>
                </a:lnTo>
                <a:lnTo>
                  <a:pt x="207187" y="10909"/>
                </a:lnTo>
                <a:lnTo>
                  <a:pt x="215315" y="28346"/>
                </a:lnTo>
                <a:lnTo>
                  <a:pt x="215315" y="12192"/>
                </a:lnTo>
                <a:lnTo>
                  <a:pt x="214718" y="10909"/>
                </a:lnTo>
                <a:lnTo>
                  <a:pt x="209791" y="342"/>
                </a:lnTo>
                <a:lnTo>
                  <a:pt x="204736" y="342"/>
                </a:lnTo>
                <a:lnTo>
                  <a:pt x="183121" y="48742"/>
                </a:lnTo>
                <a:lnTo>
                  <a:pt x="190525" y="48742"/>
                </a:lnTo>
                <a:lnTo>
                  <a:pt x="196811" y="34480"/>
                </a:lnTo>
                <a:lnTo>
                  <a:pt x="218274" y="34480"/>
                </a:lnTo>
                <a:lnTo>
                  <a:pt x="224993" y="48742"/>
                </a:lnTo>
                <a:lnTo>
                  <a:pt x="232359" y="48742"/>
                </a:lnTo>
                <a:close/>
              </a:path>
              <a:path w="458470" h="49530">
                <a:moveTo>
                  <a:pt x="300634" y="622"/>
                </a:moveTo>
                <a:lnTo>
                  <a:pt x="293789" y="622"/>
                </a:lnTo>
                <a:lnTo>
                  <a:pt x="293789" y="37998"/>
                </a:lnTo>
                <a:lnTo>
                  <a:pt x="259854" y="622"/>
                </a:lnTo>
                <a:lnTo>
                  <a:pt x="254025" y="622"/>
                </a:lnTo>
                <a:lnTo>
                  <a:pt x="254025" y="48742"/>
                </a:lnTo>
                <a:lnTo>
                  <a:pt x="260794" y="48742"/>
                </a:lnTo>
                <a:lnTo>
                  <a:pt x="260794" y="11684"/>
                </a:lnTo>
                <a:lnTo>
                  <a:pt x="294436" y="48742"/>
                </a:lnTo>
                <a:lnTo>
                  <a:pt x="300634" y="48742"/>
                </a:lnTo>
                <a:lnTo>
                  <a:pt x="300634" y="622"/>
                </a:lnTo>
                <a:close/>
              </a:path>
              <a:path w="458470" h="49530">
                <a:moveTo>
                  <a:pt x="334619" y="609"/>
                </a:moveTo>
                <a:lnTo>
                  <a:pt x="327418" y="609"/>
                </a:lnTo>
                <a:lnTo>
                  <a:pt x="327418" y="48729"/>
                </a:lnTo>
                <a:lnTo>
                  <a:pt x="334619" y="48729"/>
                </a:lnTo>
                <a:lnTo>
                  <a:pt x="334619" y="609"/>
                </a:lnTo>
                <a:close/>
              </a:path>
              <a:path w="458470" h="49530">
                <a:moveTo>
                  <a:pt x="387604" y="30861"/>
                </a:moveTo>
                <a:lnTo>
                  <a:pt x="384543" y="26390"/>
                </a:lnTo>
                <a:lnTo>
                  <a:pt x="370420" y="18376"/>
                </a:lnTo>
                <a:lnTo>
                  <a:pt x="368642" y="17068"/>
                </a:lnTo>
                <a:lnTo>
                  <a:pt x="366407" y="14554"/>
                </a:lnTo>
                <a:lnTo>
                  <a:pt x="365848" y="13195"/>
                </a:lnTo>
                <a:lnTo>
                  <a:pt x="365848" y="10134"/>
                </a:lnTo>
                <a:lnTo>
                  <a:pt x="366598" y="8801"/>
                </a:lnTo>
                <a:lnTo>
                  <a:pt x="369633" y="6718"/>
                </a:lnTo>
                <a:lnTo>
                  <a:pt x="371563" y="6197"/>
                </a:lnTo>
                <a:lnTo>
                  <a:pt x="378104" y="6197"/>
                </a:lnTo>
                <a:lnTo>
                  <a:pt x="381990" y="7861"/>
                </a:lnTo>
                <a:lnTo>
                  <a:pt x="385622" y="11201"/>
                </a:lnTo>
                <a:lnTo>
                  <a:pt x="385622" y="3390"/>
                </a:lnTo>
                <a:lnTo>
                  <a:pt x="382117" y="1130"/>
                </a:lnTo>
                <a:lnTo>
                  <a:pt x="378256" y="0"/>
                </a:lnTo>
                <a:lnTo>
                  <a:pt x="369671" y="0"/>
                </a:lnTo>
                <a:lnTo>
                  <a:pt x="366090" y="1181"/>
                </a:lnTo>
                <a:lnTo>
                  <a:pt x="360603" y="5918"/>
                </a:lnTo>
                <a:lnTo>
                  <a:pt x="359219" y="8991"/>
                </a:lnTo>
                <a:lnTo>
                  <a:pt x="359219" y="15303"/>
                </a:lnTo>
                <a:lnTo>
                  <a:pt x="359943" y="17538"/>
                </a:lnTo>
                <a:lnTo>
                  <a:pt x="362864" y="21412"/>
                </a:lnTo>
                <a:lnTo>
                  <a:pt x="365302" y="23393"/>
                </a:lnTo>
                <a:lnTo>
                  <a:pt x="374205" y="28575"/>
                </a:lnTo>
                <a:lnTo>
                  <a:pt x="378625" y="31203"/>
                </a:lnTo>
                <a:lnTo>
                  <a:pt x="380834" y="33985"/>
                </a:lnTo>
                <a:lnTo>
                  <a:pt x="380834" y="38722"/>
                </a:lnTo>
                <a:lnTo>
                  <a:pt x="380085" y="40220"/>
                </a:lnTo>
                <a:lnTo>
                  <a:pt x="377088" y="42621"/>
                </a:lnTo>
                <a:lnTo>
                  <a:pt x="375196" y="43230"/>
                </a:lnTo>
                <a:lnTo>
                  <a:pt x="367830" y="43230"/>
                </a:lnTo>
                <a:lnTo>
                  <a:pt x="363334" y="40881"/>
                </a:lnTo>
                <a:lnTo>
                  <a:pt x="359435" y="36169"/>
                </a:lnTo>
                <a:lnTo>
                  <a:pt x="359435" y="44907"/>
                </a:lnTo>
                <a:lnTo>
                  <a:pt x="363524" y="47840"/>
                </a:lnTo>
                <a:lnTo>
                  <a:pt x="368046" y="49288"/>
                </a:lnTo>
                <a:lnTo>
                  <a:pt x="377342" y="49288"/>
                </a:lnTo>
                <a:lnTo>
                  <a:pt x="380847" y="48082"/>
                </a:lnTo>
                <a:lnTo>
                  <a:pt x="386257" y="43256"/>
                </a:lnTo>
                <a:lnTo>
                  <a:pt x="387604" y="40132"/>
                </a:lnTo>
                <a:lnTo>
                  <a:pt x="387604" y="30861"/>
                </a:lnTo>
                <a:close/>
              </a:path>
              <a:path w="458470" h="49530">
                <a:moveTo>
                  <a:pt x="458216" y="622"/>
                </a:moveTo>
                <a:lnTo>
                  <a:pt x="451485" y="622"/>
                </a:lnTo>
                <a:lnTo>
                  <a:pt x="434860" y="20383"/>
                </a:lnTo>
                <a:lnTo>
                  <a:pt x="418147" y="622"/>
                </a:lnTo>
                <a:lnTo>
                  <a:pt x="411327" y="622"/>
                </a:lnTo>
                <a:lnTo>
                  <a:pt x="411327" y="48742"/>
                </a:lnTo>
                <a:lnTo>
                  <a:pt x="418515" y="48742"/>
                </a:lnTo>
                <a:lnTo>
                  <a:pt x="418515" y="11303"/>
                </a:lnTo>
                <a:lnTo>
                  <a:pt x="434174" y="29908"/>
                </a:lnTo>
                <a:lnTo>
                  <a:pt x="435508" y="29908"/>
                </a:lnTo>
                <a:lnTo>
                  <a:pt x="450977" y="11303"/>
                </a:lnTo>
                <a:lnTo>
                  <a:pt x="450977" y="48742"/>
                </a:lnTo>
                <a:lnTo>
                  <a:pt x="458216" y="48742"/>
                </a:lnTo>
                <a:lnTo>
                  <a:pt x="458216" y="62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713649" y="470873"/>
            <a:ext cx="3462654" cy="100901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145"/>
              </a:spcBef>
            </a:pPr>
            <a:r>
              <a:rPr sz="3000" spc="60" dirty="0"/>
              <a:t>VARSENARE</a:t>
            </a:r>
            <a:r>
              <a:rPr sz="3000" spc="10" dirty="0"/>
              <a:t> </a:t>
            </a:r>
            <a:r>
              <a:rPr sz="3000" spc="-5" dirty="0"/>
              <a:t>2030</a:t>
            </a:r>
            <a:endParaRPr sz="3000"/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000" spc="-5" dirty="0"/>
              <a:t>29</a:t>
            </a:r>
            <a:r>
              <a:rPr sz="2000" spc="5" dirty="0"/>
              <a:t> </a:t>
            </a:r>
            <a:r>
              <a:rPr sz="2000" spc="50" dirty="0"/>
              <a:t>JUNI</a:t>
            </a:r>
            <a:r>
              <a:rPr sz="2000" spc="10" dirty="0"/>
              <a:t> </a:t>
            </a:r>
            <a:r>
              <a:rPr sz="2000" spc="-5" dirty="0"/>
              <a:t>2021</a:t>
            </a:r>
            <a:endParaRPr sz="2000"/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6351" y="1620005"/>
            <a:ext cx="9245650" cy="52199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046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RPL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58506" y="2002630"/>
            <a:ext cx="37230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coproductief, inclusief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educatief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6000" y="2880011"/>
            <a:ext cx="4859981" cy="32903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046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RPL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00747" y="2002630"/>
            <a:ext cx="4437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integrerend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voor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andere beleidsdomeinen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6000" y="2880004"/>
            <a:ext cx="4859981" cy="32904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046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RPL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21801" y="2002630"/>
            <a:ext cx="2197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zichtbaar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terrein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6000" y="2880011"/>
            <a:ext cx="4859981" cy="32903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046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RPL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5018" y="2002630"/>
            <a:ext cx="3750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zaak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actieve overheid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996" y="2880004"/>
            <a:ext cx="4860010" cy="32904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2657" y="3298104"/>
            <a:ext cx="5249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0" dirty="0"/>
              <a:t>NAAR</a:t>
            </a:r>
            <a:r>
              <a:rPr sz="2400" spc="55" dirty="0"/>
              <a:t> </a:t>
            </a:r>
            <a:r>
              <a:rPr sz="2400" spc="50" dirty="0"/>
              <a:t>EEN</a:t>
            </a:r>
            <a:r>
              <a:rPr sz="2400" spc="55" dirty="0"/>
              <a:t> </a:t>
            </a:r>
            <a:r>
              <a:rPr sz="2400" spc="65" dirty="0"/>
              <a:t>NIEUWE</a:t>
            </a:r>
            <a:r>
              <a:rPr sz="2400" spc="55" dirty="0"/>
              <a:t> </a:t>
            </a:r>
            <a:r>
              <a:rPr sz="2400" spc="80" dirty="0"/>
              <a:t>PLANFIGUUR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5242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STRUCTUURPLAN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6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3890" y="3039102"/>
            <a:ext cx="625284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0910" marR="74295" indent="-597535">
              <a:lnSpc>
                <a:spcPct val="1111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ruimtelijke</a:t>
            </a:r>
            <a:r>
              <a:rPr sz="1800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20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1800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staat</a:t>
            </a:r>
            <a:r>
              <a:rPr sz="1800" i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20" dirty="0">
                <a:solidFill>
                  <a:srgbClr val="231F20"/>
                </a:solidFill>
                <a:latin typeface="Arial"/>
                <a:cs typeface="Arial"/>
              </a:rPr>
              <a:t>aangekondigd</a:t>
            </a:r>
            <a:r>
              <a:rPr sz="1800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800" i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20" dirty="0">
                <a:solidFill>
                  <a:srgbClr val="231F20"/>
                </a:solidFill>
                <a:latin typeface="Arial"/>
                <a:cs typeface="Arial"/>
              </a:rPr>
              <a:t>flexibel, </a:t>
            </a:r>
            <a:r>
              <a:rPr sz="1800" i="1" spc="-4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strategisch,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realisatiegericht</a:t>
            </a:r>
            <a:r>
              <a:rPr sz="1800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participatief.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i="1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800" i="1" spc="-20" dirty="0">
                <a:solidFill>
                  <a:srgbClr val="231F20"/>
                </a:solidFill>
                <a:latin typeface="Arial"/>
                <a:cs typeface="Arial"/>
              </a:rPr>
              <a:t>feite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30" dirty="0">
                <a:solidFill>
                  <a:srgbClr val="231F20"/>
                </a:solidFill>
                <a:latin typeface="Arial"/>
                <a:cs typeface="Arial"/>
              </a:rPr>
              <a:t>dezelfde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20" dirty="0">
                <a:solidFill>
                  <a:srgbClr val="231F20"/>
                </a:solidFill>
                <a:latin typeface="Arial"/>
                <a:cs typeface="Arial"/>
              </a:rPr>
              <a:t>kernwaarden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ruimtelijke</a:t>
            </a:r>
            <a:r>
              <a:rPr sz="1800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231F20"/>
                </a:solidFill>
                <a:latin typeface="Arial"/>
                <a:cs typeface="Arial"/>
              </a:rPr>
              <a:t>structuurplanning.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2966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STRUCTUURPLAN</a:t>
            </a:r>
            <a:r>
              <a:rPr sz="18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008189" y="2763608"/>
          <a:ext cx="2667000" cy="2800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40">
                <a:tc gridSpan="2"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spc="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RUIMTELIJK</a:t>
                      </a:r>
                      <a:r>
                        <a:rPr sz="1200" spc="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STRUCTUURPLAN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solidFill>
                      <a:srgbClr val="231F2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40">
                <a:tc gridSpan="2"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Informatief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740">
                <a:tc gridSpan="2">
                  <a:txBody>
                    <a:bodyPr/>
                    <a:lstStyle/>
                    <a:p>
                      <a:pPr marL="56705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Richtinggevend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740">
                <a:tc gridSpan="2">
                  <a:txBody>
                    <a:bodyPr/>
                    <a:lstStyle/>
                    <a:p>
                      <a:pPr marL="83883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Bindend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9" y="783506"/>
            <a:ext cx="2734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6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851" y="2227354"/>
            <a:ext cx="8986873" cy="381704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89784" y="7090381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6381" y="5469804"/>
            <a:ext cx="80378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0" dirty="0"/>
              <a:t>UITDAGINGEN</a:t>
            </a:r>
            <a:r>
              <a:rPr spc="110" dirty="0"/>
              <a:t> </a:t>
            </a:r>
            <a:r>
              <a:rPr spc="75" dirty="0"/>
              <a:t>EN</a:t>
            </a:r>
            <a:r>
              <a:rPr spc="114" dirty="0"/>
              <a:t> </a:t>
            </a:r>
            <a:r>
              <a:rPr spc="75" dirty="0"/>
              <a:t>THEMA’S</a:t>
            </a:r>
          </a:p>
        </p:txBody>
      </p:sp>
      <p:sp>
        <p:nvSpPr>
          <p:cNvPr id="4" name="object 4"/>
          <p:cNvSpPr/>
          <p:nvPr/>
        </p:nvSpPr>
        <p:spPr>
          <a:xfrm>
            <a:off x="3617988" y="1482013"/>
            <a:ext cx="3456304" cy="3456304"/>
          </a:xfrm>
          <a:custGeom>
            <a:avLst/>
            <a:gdLst/>
            <a:ahLst/>
            <a:cxnLst/>
            <a:rect l="l" t="t" r="r" b="b"/>
            <a:pathLst>
              <a:path w="3456304" h="3456304">
                <a:moveTo>
                  <a:pt x="1728000" y="1728000"/>
                </a:moveTo>
                <a:lnTo>
                  <a:pt x="0" y="1728000"/>
                </a:lnTo>
                <a:lnTo>
                  <a:pt x="1728000" y="3456000"/>
                </a:lnTo>
                <a:lnTo>
                  <a:pt x="1728000" y="1728000"/>
                </a:lnTo>
                <a:close/>
              </a:path>
              <a:path w="3456304" h="3456304">
                <a:moveTo>
                  <a:pt x="3456000" y="0"/>
                </a:moveTo>
                <a:lnTo>
                  <a:pt x="0" y="0"/>
                </a:lnTo>
                <a:lnTo>
                  <a:pt x="1728000" y="1728000"/>
                </a:lnTo>
                <a:lnTo>
                  <a:pt x="3456000" y="3456000"/>
                </a:lnTo>
                <a:lnTo>
                  <a:pt x="3456000" y="0"/>
                </a:lnTo>
                <a:close/>
              </a:path>
            </a:pathLst>
          </a:custGeom>
          <a:solidFill>
            <a:srgbClr val="68876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6058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GLOBALE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UITDAGINGEN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LOKALE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IMPACT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1554" y="2757525"/>
            <a:ext cx="1477441" cy="14774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6999" y="2757535"/>
            <a:ext cx="1472531" cy="14774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32440" y="2757535"/>
            <a:ext cx="1477439" cy="14774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8252" y="2598559"/>
            <a:ext cx="1541847" cy="181653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63304" y="4639447"/>
            <a:ext cx="62166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1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350" spc="10" dirty="0">
                <a:solidFill>
                  <a:srgbClr val="231F20"/>
                </a:solidFill>
                <a:latin typeface="Arial"/>
                <a:cs typeface="Arial"/>
              </a:rPr>
              <a:t>limaat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24124" y="4639447"/>
            <a:ext cx="103187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5" dirty="0">
                <a:solidFill>
                  <a:srgbClr val="231F20"/>
                </a:solidFill>
                <a:latin typeface="Arial"/>
                <a:cs typeface="Arial"/>
              </a:rPr>
              <a:t>bio</a:t>
            </a:r>
            <a:r>
              <a:rPr sz="1350" b="1" spc="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350" spc="5" dirty="0">
                <a:solidFill>
                  <a:srgbClr val="231F20"/>
                </a:solidFill>
                <a:latin typeface="Arial"/>
                <a:cs typeface="Arial"/>
              </a:rPr>
              <a:t>iversiteit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8413" y="4639447"/>
            <a:ext cx="934719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1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350" spc="10" dirty="0">
                <a:solidFill>
                  <a:srgbClr val="231F20"/>
                </a:solidFill>
                <a:latin typeface="Arial"/>
                <a:cs typeface="Arial"/>
              </a:rPr>
              <a:t>emografie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4427" y="4639447"/>
            <a:ext cx="99377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350" spc="10" dirty="0">
                <a:solidFill>
                  <a:srgbClr val="231F20"/>
                </a:solidFill>
                <a:latin typeface="Arial"/>
                <a:cs typeface="Arial"/>
              </a:rPr>
              <a:t>ngelijkheid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9" y="2155104"/>
            <a:ext cx="366839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Waarom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beleid?</a:t>
            </a:r>
            <a:endParaRPr sz="18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Nieuwe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uitdagingen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thema’s</a:t>
            </a:r>
            <a:endParaRPr sz="18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8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8115" y="1149424"/>
            <a:ext cx="1179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5" dirty="0"/>
              <a:t>AGENDA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2473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5" dirty="0"/>
              <a:t>RUIMTE</a:t>
            </a:r>
            <a:r>
              <a:rPr sz="1800" spc="25" dirty="0"/>
              <a:t> EN </a:t>
            </a:r>
            <a:r>
              <a:rPr sz="1800" spc="40" dirty="0"/>
              <a:t>KLIMAAT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6215" y="1786804"/>
            <a:ext cx="3125999" cy="22771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9615" y="4530005"/>
            <a:ext cx="3136173" cy="22859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53515" y="1443904"/>
            <a:ext cx="27984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2017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hittegolfdagen in 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Jabbeke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576901" y="1443904"/>
            <a:ext cx="28174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"/>
                <a:cs typeface="Arial"/>
              </a:rPr>
              <a:t>2030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hittegolfdagen in 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Jabbeke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53515" y="4187180"/>
            <a:ext cx="2908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2050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14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hittegolfdagen in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Jabbeke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76901" y="4187180"/>
            <a:ext cx="28924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2100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231F20"/>
                </a:solidFill>
                <a:latin typeface="Arial"/>
                <a:cs typeface="Arial"/>
              </a:rPr>
              <a:t>41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 hittegolfdagen in 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Jabbeke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950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BIODIVERSITEIT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6943" y="2033350"/>
            <a:ext cx="4791254" cy="387174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18" y="783506"/>
            <a:ext cx="1652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DEMOGRAFIE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91645" y="2404236"/>
            <a:ext cx="4580890" cy="2752090"/>
            <a:chOff x="5391645" y="2404236"/>
            <a:chExt cx="4580890" cy="27520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1645" y="2404236"/>
              <a:ext cx="4580354" cy="27515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85974" y="2853584"/>
              <a:ext cx="0" cy="2049780"/>
            </a:xfrm>
            <a:custGeom>
              <a:avLst/>
              <a:gdLst/>
              <a:ahLst/>
              <a:cxnLst/>
              <a:rect l="l" t="t" r="r" b="b"/>
              <a:pathLst>
                <a:path h="2049779">
                  <a:moveTo>
                    <a:pt x="0" y="204961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20001" y="2404236"/>
            <a:ext cx="4580890" cy="2752090"/>
            <a:chOff x="720001" y="2404236"/>
            <a:chExt cx="4580890" cy="27520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1" y="2404236"/>
              <a:ext cx="4580356" cy="27515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67599" y="2853584"/>
              <a:ext cx="0" cy="2049780"/>
            </a:xfrm>
            <a:custGeom>
              <a:avLst/>
              <a:gdLst/>
              <a:ahLst/>
              <a:cxnLst/>
              <a:rect l="l" t="t" r="r" b="b"/>
              <a:pathLst>
                <a:path h="2049779">
                  <a:moveTo>
                    <a:pt x="0" y="204961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314101" y="3679104"/>
            <a:ext cx="606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509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3424575" y="3679104"/>
            <a:ext cx="588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157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824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ONGELIJKHEID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8477" y="1686912"/>
            <a:ext cx="3509872" cy="41478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2575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RELEVANTE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THEMA’S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3396" y="1420526"/>
            <a:ext cx="7371616" cy="47427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675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84693" y="3526706"/>
            <a:ext cx="3470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≠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RESTRUIMTE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675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6006" y="3526706"/>
            <a:ext cx="18726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=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22001" y="3526706"/>
            <a:ext cx="162941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BEHOUDEN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VERSTERKEN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HERWINNEN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008" y="1818004"/>
            <a:ext cx="8423986" cy="39239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18" y="783506"/>
            <a:ext cx="1675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233" y="1266837"/>
            <a:ext cx="4816560" cy="55221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0789" y="6370008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1835" y="4796020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8908" y="3748898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6864" y="4227267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5668" y="2875930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R</a:t>
            </a:r>
            <a:endParaRPr sz="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37977" y="2895770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83188" y="3211009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R</a:t>
            </a:r>
            <a:endParaRPr sz="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9182" y="6288443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R</a:t>
            </a:r>
            <a:endParaRPr sz="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0515" y="4452123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2983" y="3131648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9402" y="4597618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39562" y="4150111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60916" y="5468382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00893" y="3863530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2041" y="5840936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30376" y="6398666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89366" y="4879789"/>
            <a:ext cx="59690" cy="2241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6350">
              <a:lnSpc>
                <a:spcPct val="162700"/>
              </a:lnSpc>
              <a:spcBef>
                <a:spcPts val="90"/>
              </a:spcBef>
            </a:pPr>
            <a:r>
              <a:rPr sz="400" spc="15" dirty="0">
                <a:latin typeface="Arial"/>
                <a:cs typeface="Arial"/>
              </a:rPr>
              <a:t>N  T</a:t>
            </a:r>
            <a:endParaRPr sz="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0009" y="5816687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38345" y="4273561"/>
            <a:ext cx="7937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5" dirty="0">
                <a:latin typeface="Arial"/>
                <a:cs typeface="Arial"/>
              </a:rPr>
              <a:t>J</a:t>
            </a:r>
            <a:r>
              <a:rPr sz="400" spc="20" dirty="0">
                <a:latin typeface="Arial"/>
                <a:cs typeface="Arial"/>
              </a:rPr>
              <a:t>C</a:t>
            </a:r>
            <a:endParaRPr sz="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12283" y="4161133"/>
            <a:ext cx="82550" cy="29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29209">
              <a:lnSpc>
                <a:spcPct val="133800"/>
              </a:lnSpc>
              <a:spcBef>
                <a:spcPts val="90"/>
              </a:spcBef>
            </a:pPr>
            <a:r>
              <a:rPr sz="400" spc="10" dirty="0">
                <a:latin typeface="Arial"/>
                <a:cs typeface="Arial"/>
              </a:rPr>
              <a:t>N  </a:t>
            </a:r>
            <a:r>
              <a:rPr sz="400" spc="5" dirty="0">
                <a:latin typeface="Arial"/>
                <a:cs typeface="Arial"/>
              </a:rPr>
              <a:t>J</a:t>
            </a:r>
            <a:r>
              <a:rPr sz="400" spc="20" dirty="0">
                <a:latin typeface="Arial"/>
                <a:cs typeface="Arial"/>
              </a:rPr>
              <a:t>C</a:t>
            </a:r>
            <a:endParaRPr sz="40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355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61513" y="5117872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20065" y="3133852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R</a:t>
            </a:r>
            <a:endParaRPr sz="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53706" y="2823023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30" y="4454327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42500" y="5102440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32558" y="4500621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44453" y="4716659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65141" y="5382407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14027" y="3422637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03304" y="4542506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66427" y="4460941"/>
            <a:ext cx="4953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P</a:t>
            </a:r>
            <a:endParaRPr sz="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13408" y="4862153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70124" y="4767362"/>
            <a:ext cx="5270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endParaRPr sz="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26173" y="3363117"/>
            <a:ext cx="121285" cy="184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41275">
              <a:lnSpc>
                <a:spcPct val="130200"/>
              </a:lnSpc>
              <a:spcBef>
                <a:spcPts val="90"/>
              </a:spcBef>
            </a:pPr>
            <a:r>
              <a:rPr sz="400" spc="5" dirty="0">
                <a:latin typeface="Arial"/>
                <a:cs typeface="Arial"/>
              </a:rPr>
              <a:t>J</a:t>
            </a:r>
            <a:r>
              <a:rPr sz="400" spc="10" dirty="0">
                <a:latin typeface="Arial"/>
                <a:cs typeface="Arial"/>
              </a:rPr>
              <a:t>C  </a:t>
            </a:r>
            <a:r>
              <a:rPr sz="400" spc="15" dirty="0">
                <a:latin typeface="Arial"/>
                <a:cs typeface="Arial"/>
              </a:rPr>
              <a:t>JC</a:t>
            </a:r>
            <a:endParaRPr sz="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69756" y="5298638"/>
            <a:ext cx="46990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88008" y="1359257"/>
            <a:ext cx="178435" cy="92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</a:pPr>
            <a:r>
              <a:rPr sz="400" spc="20" dirty="0">
                <a:latin typeface="Arial"/>
                <a:cs typeface="Arial"/>
              </a:rPr>
              <a:t>N</a:t>
            </a:r>
            <a:r>
              <a:rPr sz="400" spc="100" dirty="0">
                <a:latin typeface="Arial"/>
                <a:cs typeface="Arial"/>
              </a:rPr>
              <a:t> </a:t>
            </a:r>
            <a:r>
              <a:rPr sz="600" spc="30" baseline="-27777" dirty="0">
                <a:latin typeface="Arial"/>
                <a:cs typeface="Arial"/>
              </a:rPr>
              <a:t>N</a:t>
            </a:r>
            <a:endParaRPr sz="600" baseline="-27777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51230" y="1266837"/>
            <a:ext cx="4817110" cy="5520055"/>
          </a:xfrm>
          <a:custGeom>
            <a:avLst/>
            <a:gdLst/>
            <a:ahLst/>
            <a:cxnLst/>
            <a:rect l="l" t="t" r="r" b="b"/>
            <a:pathLst>
              <a:path w="4817110" h="5520055">
                <a:moveTo>
                  <a:pt x="0" y="0"/>
                </a:moveTo>
                <a:lnTo>
                  <a:pt x="4816576" y="0"/>
                </a:lnTo>
                <a:lnTo>
                  <a:pt x="4816576" y="5519940"/>
                </a:lnTo>
                <a:lnTo>
                  <a:pt x="0" y="55199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3490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5" dirty="0"/>
              <a:t>OPEN</a:t>
            </a:r>
            <a:r>
              <a:rPr sz="1800" spc="40" dirty="0"/>
              <a:t> </a:t>
            </a:r>
            <a:r>
              <a:rPr sz="1800" spc="45" dirty="0"/>
              <a:t>RUIMTE</a:t>
            </a:r>
            <a:r>
              <a:rPr sz="1800" spc="15" dirty="0"/>
              <a:t> </a:t>
            </a:r>
            <a:r>
              <a:rPr sz="1800" dirty="0"/>
              <a:t>.</a:t>
            </a:r>
            <a:r>
              <a:rPr sz="1800" spc="-20" dirty="0"/>
              <a:t> </a:t>
            </a:r>
            <a:r>
              <a:rPr sz="1800" b="0" spc="-10" dirty="0">
                <a:latin typeface="Arial"/>
                <a:cs typeface="Arial"/>
              </a:rPr>
              <a:t>open</a:t>
            </a:r>
            <a:r>
              <a:rPr sz="1800" b="0" spc="-15" dirty="0">
                <a:latin typeface="Arial"/>
                <a:cs typeface="Arial"/>
              </a:rPr>
              <a:t> ruimte</a:t>
            </a:r>
            <a:r>
              <a:rPr sz="1800" b="0" spc="-20" dirty="0">
                <a:latin typeface="Arial"/>
                <a:cs typeface="Arial"/>
              </a:rPr>
              <a:t> mal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831230" y="1259268"/>
            <a:ext cx="4137025" cy="5544820"/>
            <a:chOff x="5831230" y="1259268"/>
            <a:chExt cx="4137025" cy="5544820"/>
          </a:xfrm>
        </p:grpSpPr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1230" y="1259268"/>
              <a:ext cx="4136580" cy="55443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4642" y="1487167"/>
              <a:ext cx="3864654" cy="516707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978690" y="1314805"/>
              <a:ext cx="136525" cy="136525"/>
            </a:xfrm>
            <a:custGeom>
              <a:avLst/>
              <a:gdLst/>
              <a:ahLst/>
              <a:cxnLst/>
              <a:rect l="l" t="t" r="r" b="b"/>
              <a:pathLst>
                <a:path w="136525" h="136525">
                  <a:moveTo>
                    <a:pt x="135966" y="0"/>
                  </a:moveTo>
                  <a:lnTo>
                    <a:pt x="0" y="0"/>
                  </a:lnTo>
                  <a:lnTo>
                    <a:pt x="0" y="135978"/>
                  </a:lnTo>
                  <a:lnTo>
                    <a:pt x="135966" y="135978"/>
                  </a:lnTo>
                  <a:lnTo>
                    <a:pt x="135966" y="0"/>
                  </a:lnTo>
                  <a:close/>
                </a:path>
              </a:pathLst>
            </a:custGeom>
            <a:solidFill>
              <a:srgbClr val="FF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978690" y="1508239"/>
              <a:ext cx="136525" cy="136525"/>
            </a:xfrm>
            <a:custGeom>
              <a:avLst/>
              <a:gdLst/>
              <a:ahLst/>
              <a:cxnLst/>
              <a:rect l="l" t="t" r="r" b="b"/>
              <a:pathLst>
                <a:path w="136525" h="136525">
                  <a:moveTo>
                    <a:pt x="135966" y="0"/>
                  </a:moveTo>
                  <a:lnTo>
                    <a:pt x="0" y="0"/>
                  </a:lnTo>
                  <a:lnTo>
                    <a:pt x="0" y="135978"/>
                  </a:lnTo>
                  <a:lnTo>
                    <a:pt x="135966" y="135978"/>
                  </a:lnTo>
                  <a:lnTo>
                    <a:pt x="135966" y="0"/>
                  </a:lnTo>
                  <a:close/>
                </a:path>
              </a:pathLst>
            </a:custGeom>
            <a:solidFill>
              <a:srgbClr val="E6F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978690" y="1508239"/>
              <a:ext cx="136525" cy="136525"/>
            </a:xfrm>
            <a:custGeom>
              <a:avLst/>
              <a:gdLst/>
              <a:ahLst/>
              <a:cxnLst/>
              <a:rect l="l" t="t" r="r" b="b"/>
              <a:pathLst>
                <a:path w="136525" h="136525">
                  <a:moveTo>
                    <a:pt x="0" y="0"/>
                  </a:moveTo>
                  <a:lnTo>
                    <a:pt x="135966" y="0"/>
                  </a:lnTo>
                  <a:lnTo>
                    <a:pt x="135966" y="135978"/>
                  </a:lnTo>
                  <a:lnTo>
                    <a:pt x="0" y="135978"/>
                  </a:lnTo>
                  <a:lnTo>
                    <a:pt x="0" y="0"/>
                  </a:lnTo>
                  <a:close/>
                </a:path>
              </a:pathLst>
            </a:custGeom>
            <a:ln w="15316">
              <a:solidFill>
                <a:srgbClr val="C3E4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2408" y="1685379"/>
              <a:ext cx="168528" cy="166623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5831230" y="1259268"/>
            <a:ext cx="4137025" cy="554291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600">
              <a:latin typeface="Times New Roman"/>
              <a:cs typeface="Times New Roman"/>
            </a:endParaRPr>
          </a:p>
          <a:p>
            <a:pPr marL="340360">
              <a:lnSpc>
                <a:spcPct val="100000"/>
              </a:lnSpc>
            </a:pPr>
            <a:r>
              <a:rPr sz="400" spc="15" dirty="0">
                <a:latin typeface="Arial"/>
                <a:cs typeface="Arial"/>
              </a:rPr>
              <a:t>gebied</a:t>
            </a:r>
            <a:r>
              <a:rPr sz="400" spc="-10" dirty="0">
                <a:latin typeface="Arial"/>
                <a:cs typeface="Arial"/>
              </a:rPr>
              <a:t> </a:t>
            </a:r>
            <a:r>
              <a:rPr sz="400" spc="15" dirty="0">
                <a:latin typeface="Arial"/>
                <a:cs typeface="Arial"/>
              </a:rPr>
              <a:t>voor</a:t>
            </a:r>
            <a:r>
              <a:rPr sz="400" spc="-15" dirty="0">
                <a:latin typeface="Arial"/>
                <a:cs typeface="Arial"/>
              </a:rPr>
              <a:t> </a:t>
            </a:r>
            <a:r>
              <a:rPr sz="400" spc="15" dirty="0">
                <a:latin typeface="Arial"/>
                <a:cs typeface="Arial"/>
              </a:rPr>
              <a:t>kernversterkend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10" dirty="0">
                <a:latin typeface="Arial"/>
                <a:cs typeface="Arial"/>
              </a:rPr>
              <a:t>beleid</a:t>
            </a:r>
            <a:endParaRPr sz="400">
              <a:latin typeface="Arial"/>
              <a:cs typeface="Arial"/>
            </a:endParaRPr>
          </a:p>
          <a:p>
            <a:pPr marL="340360" marR="3025140">
              <a:lnSpc>
                <a:spcPts val="1520"/>
              </a:lnSpc>
              <a:spcBef>
                <a:spcPts val="210"/>
              </a:spcBef>
            </a:pPr>
            <a:r>
              <a:rPr sz="400" spc="15" dirty="0">
                <a:latin typeface="Arial"/>
                <a:cs typeface="Arial"/>
              </a:rPr>
              <a:t>gebied</a:t>
            </a:r>
            <a:r>
              <a:rPr sz="400" spc="-10" dirty="0">
                <a:latin typeface="Arial"/>
                <a:cs typeface="Arial"/>
              </a:rPr>
              <a:t> </a:t>
            </a:r>
            <a:r>
              <a:rPr sz="400" spc="15" dirty="0">
                <a:latin typeface="Arial"/>
                <a:cs typeface="Arial"/>
              </a:rPr>
              <a:t>voor</a:t>
            </a:r>
            <a:r>
              <a:rPr sz="400" spc="-15" dirty="0">
                <a:latin typeface="Arial"/>
                <a:cs typeface="Arial"/>
              </a:rPr>
              <a:t> </a:t>
            </a:r>
            <a:r>
              <a:rPr sz="400" spc="20" dirty="0">
                <a:latin typeface="Arial"/>
                <a:cs typeface="Arial"/>
              </a:rPr>
              <a:t>open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15" dirty="0">
                <a:latin typeface="Arial"/>
                <a:cs typeface="Arial"/>
              </a:rPr>
              <a:t>ruimte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10" dirty="0">
                <a:latin typeface="Arial"/>
                <a:cs typeface="Arial"/>
              </a:rPr>
              <a:t>beleid </a:t>
            </a:r>
            <a:r>
              <a:rPr sz="400" spc="-100" dirty="0">
                <a:latin typeface="Arial"/>
                <a:cs typeface="Arial"/>
              </a:rPr>
              <a:t> </a:t>
            </a:r>
            <a:r>
              <a:rPr sz="400" spc="10" dirty="0">
                <a:latin typeface="Arial"/>
                <a:cs typeface="Arial"/>
              </a:rPr>
              <a:t>indringende</a:t>
            </a:r>
            <a:r>
              <a:rPr sz="400" dirty="0">
                <a:latin typeface="Arial"/>
                <a:cs typeface="Arial"/>
              </a:rPr>
              <a:t> </a:t>
            </a:r>
            <a:r>
              <a:rPr sz="400" spc="20" dirty="0">
                <a:latin typeface="Arial"/>
                <a:cs typeface="Arial"/>
              </a:rPr>
              <a:t>open</a:t>
            </a:r>
            <a:r>
              <a:rPr sz="400" dirty="0">
                <a:latin typeface="Arial"/>
                <a:cs typeface="Arial"/>
              </a:rPr>
              <a:t> </a:t>
            </a:r>
            <a:r>
              <a:rPr sz="400" spc="15" dirty="0">
                <a:latin typeface="Arial"/>
                <a:cs typeface="Arial"/>
              </a:rPr>
              <a:t>ruimte</a:t>
            </a:r>
            <a:endParaRPr sz="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>
              <a:latin typeface="Arial"/>
              <a:cs typeface="Arial"/>
            </a:endParaRPr>
          </a:p>
          <a:p>
            <a:pPr marL="2359660" marR="201295" algn="ctr">
              <a:lnSpc>
                <a:spcPct val="102499"/>
              </a:lnSpc>
            </a:pPr>
            <a:r>
              <a:rPr sz="650" b="1" spc="20" dirty="0">
                <a:latin typeface="Arial"/>
                <a:cs typeface="Arial"/>
              </a:rPr>
              <a:t>DEZE KAART KAN NOOIT LOS </a:t>
            </a:r>
            <a:r>
              <a:rPr sz="650" b="1" spc="5" dirty="0">
                <a:latin typeface="Arial"/>
                <a:cs typeface="Arial"/>
              </a:rPr>
              <a:t>VAN </a:t>
            </a:r>
            <a:r>
              <a:rPr sz="650" b="1" spc="10" dirty="0">
                <a:latin typeface="Arial"/>
                <a:cs typeface="Arial"/>
              </a:rPr>
              <a:t> DE</a:t>
            </a:r>
            <a:r>
              <a:rPr sz="650" b="1" spc="20" dirty="0">
                <a:latin typeface="Arial"/>
                <a:cs typeface="Arial"/>
              </a:rPr>
              <a:t> BEGELEIDENDE</a:t>
            </a:r>
            <a:r>
              <a:rPr sz="650" b="1" spc="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TEKST</a:t>
            </a:r>
            <a:r>
              <a:rPr sz="650" b="1" dirty="0">
                <a:latin typeface="Arial"/>
                <a:cs typeface="Arial"/>
              </a:rPr>
              <a:t> </a:t>
            </a:r>
            <a:r>
              <a:rPr sz="650" b="1" spc="25" dirty="0">
                <a:latin typeface="Arial"/>
                <a:cs typeface="Arial"/>
              </a:rPr>
              <a:t>WORDEN</a:t>
            </a:r>
            <a:endParaRPr sz="650">
              <a:latin typeface="Arial"/>
              <a:cs typeface="Arial"/>
            </a:endParaRPr>
          </a:p>
          <a:p>
            <a:pPr marL="2150745" algn="ctr">
              <a:lnSpc>
                <a:spcPct val="100000"/>
              </a:lnSpc>
              <a:spcBef>
                <a:spcPts val="5"/>
              </a:spcBef>
            </a:pPr>
            <a:r>
              <a:rPr sz="650" b="1" spc="20" dirty="0">
                <a:latin typeface="Arial"/>
                <a:cs typeface="Arial"/>
              </a:rPr>
              <a:t>GEÎNTERPRETEERD</a:t>
            </a:r>
            <a:r>
              <a:rPr sz="650" b="1" spc="10" dirty="0">
                <a:latin typeface="Arial"/>
                <a:cs typeface="Arial"/>
              </a:rPr>
              <a:t> </a:t>
            </a:r>
            <a:r>
              <a:rPr sz="650" b="1" spc="15" dirty="0">
                <a:latin typeface="Arial"/>
                <a:cs typeface="Arial"/>
              </a:rPr>
              <a:t>OF </a:t>
            </a:r>
            <a:r>
              <a:rPr sz="650" b="1" spc="20" dirty="0">
                <a:latin typeface="Arial"/>
                <a:cs typeface="Arial"/>
              </a:rPr>
              <a:t>GEPUBLICEERD</a:t>
            </a:r>
            <a:endParaRPr sz="6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434705" y="1060672"/>
            <a:ext cx="1550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	beleidsplan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Geel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505" y="2119198"/>
            <a:ext cx="6518495" cy="43919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431" y="783506"/>
            <a:ext cx="401764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landschapseenheden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kasteellandschap</a:t>
            </a:r>
            <a:endParaRPr sz="1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bos-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heidelandschap</a:t>
            </a:r>
            <a:endParaRPr sz="1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valleilandschap</a:t>
            </a:r>
            <a:endParaRPr sz="1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landbouwlandschap</a:t>
            </a:r>
            <a:endParaRPr sz="1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compartimentenlandschap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87856" y="4847379"/>
            <a:ext cx="14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894996" y="3475874"/>
            <a:ext cx="14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33803" y="3171012"/>
            <a:ext cx="14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1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1876" y="5115644"/>
            <a:ext cx="14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5777" y="4927692"/>
            <a:ext cx="14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59730" y="4051865"/>
            <a:ext cx="1290955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065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2500" y="3359787"/>
            <a:ext cx="147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66938" y="65002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24138" y="6500272"/>
            <a:ext cx="11607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Essen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4542" y="7090381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6261" y="5165004"/>
            <a:ext cx="6367145" cy="132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 algn="ctr">
              <a:lnSpc>
                <a:spcPts val="5100"/>
              </a:lnSpc>
              <a:spcBef>
                <a:spcPts val="100"/>
              </a:spcBef>
            </a:pPr>
            <a:r>
              <a:rPr spc="85" dirty="0"/>
              <a:t>WAAROM</a:t>
            </a:r>
            <a:r>
              <a:rPr spc="110" dirty="0"/>
              <a:t> </a:t>
            </a:r>
            <a:r>
              <a:rPr spc="155" dirty="0"/>
              <a:t>EEN</a:t>
            </a:r>
          </a:p>
          <a:p>
            <a:pPr algn="ctr">
              <a:lnSpc>
                <a:spcPts val="5100"/>
              </a:lnSpc>
            </a:pPr>
            <a:r>
              <a:rPr spc="135" dirty="0"/>
              <a:t>RUIMTELIJK</a:t>
            </a:r>
            <a:r>
              <a:rPr spc="114" dirty="0"/>
              <a:t> </a:t>
            </a:r>
            <a:r>
              <a:rPr spc="120" dirty="0"/>
              <a:t>BELEID?</a:t>
            </a:r>
          </a:p>
        </p:txBody>
      </p:sp>
      <p:sp>
        <p:nvSpPr>
          <p:cNvPr id="4" name="object 4"/>
          <p:cNvSpPr/>
          <p:nvPr/>
        </p:nvSpPr>
        <p:spPr>
          <a:xfrm>
            <a:off x="3618005" y="1413588"/>
            <a:ext cx="3456304" cy="3545204"/>
          </a:xfrm>
          <a:custGeom>
            <a:avLst/>
            <a:gdLst/>
            <a:ahLst/>
            <a:cxnLst/>
            <a:rect l="l" t="t" r="r" b="b"/>
            <a:pathLst>
              <a:path w="3456304" h="3545204">
                <a:moveTo>
                  <a:pt x="1728000" y="0"/>
                </a:moveTo>
                <a:lnTo>
                  <a:pt x="1679632" y="663"/>
                </a:lnTo>
                <a:lnTo>
                  <a:pt x="1631593" y="2643"/>
                </a:lnTo>
                <a:lnTo>
                  <a:pt x="1583900" y="5922"/>
                </a:lnTo>
                <a:lnTo>
                  <a:pt x="1536570" y="10483"/>
                </a:lnTo>
                <a:lnTo>
                  <a:pt x="1489622" y="16307"/>
                </a:lnTo>
                <a:lnTo>
                  <a:pt x="1443071" y="23379"/>
                </a:lnTo>
                <a:lnTo>
                  <a:pt x="1396936" y="31680"/>
                </a:lnTo>
                <a:lnTo>
                  <a:pt x="1351233" y="41193"/>
                </a:lnTo>
                <a:lnTo>
                  <a:pt x="1305981" y="51901"/>
                </a:lnTo>
                <a:lnTo>
                  <a:pt x="1261196" y="63787"/>
                </a:lnTo>
                <a:lnTo>
                  <a:pt x="1216895" y="76833"/>
                </a:lnTo>
                <a:lnTo>
                  <a:pt x="1173097" y="91022"/>
                </a:lnTo>
                <a:lnTo>
                  <a:pt x="1129818" y="106336"/>
                </a:lnTo>
                <a:lnTo>
                  <a:pt x="1087076" y="122759"/>
                </a:lnTo>
                <a:lnTo>
                  <a:pt x="1044887" y="140273"/>
                </a:lnTo>
                <a:lnTo>
                  <a:pt x="1003270" y="158861"/>
                </a:lnTo>
                <a:lnTo>
                  <a:pt x="962242" y="178505"/>
                </a:lnTo>
                <a:lnTo>
                  <a:pt x="921819" y="199188"/>
                </a:lnTo>
                <a:lnTo>
                  <a:pt x="882020" y="220892"/>
                </a:lnTo>
                <a:lnTo>
                  <a:pt x="842862" y="243601"/>
                </a:lnTo>
                <a:lnTo>
                  <a:pt x="804361" y="267297"/>
                </a:lnTo>
                <a:lnTo>
                  <a:pt x="766535" y="291963"/>
                </a:lnTo>
                <a:lnTo>
                  <a:pt x="729403" y="317581"/>
                </a:lnTo>
                <a:lnTo>
                  <a:pt x="692980" y="344134"/>
                </a:lnTo>
                <a:lnTo>
                  <a:pt x="657284" y="371605"/>
                </a:lnTo>
                <a:lnTo>
                  <a:pt x="622333" y="399976"/>
                </a:lnTo>
                <a:lnTo>
                  <a:pt x="588143" y="429231"/>
                </a:lnTo>
                <a:lnTo>
                  <a:pt x="554733" y="459351"/>
                </a:lnTo>
                <a:lnTo>
                  <a:pt x="522119" y="490320"/>
                </a:lnTo>
                <a:lnTo>
                  <a:pt x="490320" y="522119"/>
                </a:lnTo>
                <a:lnTo>
                  <a:pt x="459351" y="554733"/>
                </a:lnTo>
                <a:lnTo>
                  <a:pt x="429231" y="588143"/>
                </a:lnTo>
                <a:lnTo>
                  <a:pt x="399976" y="622333"/>
                </a:lnTo>
                <a:lnTo>
                  <a:pt x="371605" y="657284"/>
                </a:lnTo>
                <a:lnTo>
                  <a:pt x="344134" y="692980"/>
                </a:lnTo>
                <a:lnTo>
                  <a:pt x="317581" y="729403"/>
                </a:lnTo>
                <a:lnTo>
                  <a:pt x="291963" y="766535"/>
                </a:lnTo>
                <a:lnTo>
                  <a:pt x="267297" y="804361"/>
                </a:lnTo>
                <a:lnTo>
                  <a:pt x="243601" y="842862"/>
                </a:lnTo>
                <a:lnTo>
                  <a:pt x="220892" y="882020"/>
                </a:lnTo>
                <a:lnTo>
                  <a:pt x="199188" y="921819"/>
                </a:lnTo>
                <a:lnTo>
                  <a:pt x="178505" y="962242"/>
                </a:lnTo>
                <a:lnTo>
                  <a:pt x="158861" y="1003270"/>
                </a:lnTo>
                <a:lnTo>
                  <a:pt x="140273" y="1044887"/>
                </a:lnTo>
                <a:lnTo>
                  <a:pt x="122759" y="1087076"/>
                </a:lnTo>
                <a:lnTo>
                  <a:pt x="106336" y="1129818"/>
                </a:lnTo>
                <a:lnTo>
                  <a:pt x="91022" y="1173097"/>
                </a:lnTo>
                <a:lnTo>
                  <a:pt x="76833" y="1216895"/>
                </a:lnTo>
                <a:lnTo>
                  <a:pt x="63787" y="1261196"/>
                </a:lnTo>
                <a:lnTo>
                  <a:pt x="51901" y="1305981"/>
                </a:lnTo>
                <a:lnTo>
                  <a:pt x="41193" y="1351233"/>
                </a:lnTo>
                <a:lnTo>
                  <a:pt x="31680" y="1396936"/>
                </a:lnTo>
                <a:lnTo>
                  <a:pt x="23379" y="1443071"/>
                </a:lnTo>
                <a:lnTo>
                  <a:pt x="16307" y="1489622"/>
                </a:lnTo>
                <a:lnTo>
                  <a:pt x="10483" y="1536570"/>
                </a:lnTo>
                <a:lnTo>
                  <a:pt x="5922" y="1583900"/>
                </a:lnTo>
                <a:lnTo>
                  <a:pt x="2643" y="1631593"/>
                </a:lnTo>
                <a:lnTo>
                  <a:pt x="663" y="1679632"/>
                </a:lnTo>
                <a:lnTo>
                  <a:pt x="0" y="1728000"/>
                </a:lnTo>
                <a:lnTo>
                  <a:pt x="0" y="3544824"/>
                </a:lnTo>
                <a:lnTo>
                  <a:pt x="3455987" y="3544824"/>
                </a:lnTo>
                <a:lnTo>
                  <a:pt x="3455987" y="1728000"/>
                </a:lnTo>
                <a:lnTo>
                  <a:pt x="3455323" y="1679632"/>
                </a:lnTo>
                <a:lnTo>
                  <a:pt x="3453343" y="1631593"/>
                </a:lnTo>
                <a:lnTo>
                  <a:pt x="3450064" y="1583900"/>
                </a:lnTo>
                <a:lnTo>
                  <a:pt x="3445504" y="1536570"/>
                </a:lnTo>
                <a:lnTo>
                  <a:pt x="3439679" y="1489622"/>
                </a:lnTo>
                <a:lnTo>
                  <a:pt x="3432608" y="1443071"/>
                </a:lnTo>
                <a:lnTo>
                  <a:pt x="3424307" y="1396936"/>
                </a:lnTo>
                <a:lnTo>
                  <a:pt x="3414794" y="1351233"/>
                </a:lnTo>
                <a:lnTo>
                  <a:pt x="3404085" y="1305981"/>
                </a:lnTo>
                <a:lnTo>
                  <a:pt x="3392200" y="1261196"/>
                </a:lnTo>
                <a:lnTo>
                  <a:pt x="3379154" y="1216895"/>
                </a:lnTo>
                <a:lnTo>
                  <a:pt x="3364965" y="1173097"/>
                </a:lnTo>
                <a:lnTo>
                  <a:pt x="3349650" y="1129818"/>
                </a:lnTo>
                <a:lnTo>
                  <a:pt x="3333227" y="1087076"/>
                </a:lnTo>
                <a:lnTo>
                  <a:pt x="3315713" y="1044887"/>
                </a:lnTo>
                <a:lnTo>
                  <a:pt x="3297126" y="1003270"/>
                </a:lnTo>
                <a:lnTo>
                  <a:pt x="3277482" y="962242"/>
                </a:lnTo>
                <a:lnTo>
                  <a:pt x="3256799" y="921819"/>
                </a:lnTo>
                <a:lnTo>
                  <a:pt x="3235095" y="882020"/>
                </a:lnTo>
                <a:lnTo>
                  <a:pt x="3212386" y="842862"/>
                </a:lnTo>
                <a:lnTo>
                  <a:pt x="3188690" y="804361"/>
                </a:lnTo>
                <a:lnTo>
                  <a:pt x="3164025" y="766535"/>
                </a:lnTo>
                <a:lnTo>
                  <a:pt x="3138407" y="729403"/>
                </a:lnTo>
                <a:lnTo>
                  <a:pt x="3111853" y="692980"/>
                </a:lnTo>
                <a:lnTo>
                  <a:pt x="3084383" y="657284"/>
                </a:lnTo>
                <a:lnTo>
                  <a:pt x="3056011" y="622333"/>
                </a:lnTo>
                <a:lnTo>
                  <a:pt x="3026757" y="588143"/>
                </a:lnTo>
                <a:lnTo>
                  <a:pt x="2996637" y="554733"/>
                </a:lnTo>
                <a:lnTo>
                  <a:pt x="2965668" y="522119"/>
                </a:lnTo>
                <a:lnTo>
                  <a:pt x="2933869" y="490320"/>
                </a:lnTo>
                <a:lnTo>
                  <a:pt x="2901255" y="459351"/>
                </a:lnTo>
                <a:lnTo>
                  <a:pt x="2867845" y="429231"/>
                </a:lnTo>
                <a:lnTo>
                  <a:pt x="2833656" y="399976"/>
                </a:lnTo>
                <a:lnTo>
                  <a:pt x="2798705" y="371605"/>
                </a:lnTo>
                <a:lnTo>
                  <a:pt x="2763009" y="344134"/>
                </a:lnTo>
                <a:lnTo>
                  <a:pt x="2726587" y="317581"/>
                </a:lnTo>
                <a:lnTo>
                  <a:pt x="2689454" y="291963"/>
                </a:lnTo>
                <a:lnTo>
                  <a:pt x="2651629" y="267297"/>
                </a:lnTo>
                <a:lnTo>
                  <a:pt x="2613129" y="243601"/>
                </a:lnTo>
                <a:lnTo>
                  <a:pt x="2573970" y="220892"/>
                </a:lnTo>
                <a:lnTo>
                  <a:pt x="2534171" y="199188"/>
                </a:lnTo>
                <a:lnTo>
                  <a:pt x="2493749" y="178505"/>
                </a:lnTo>
                <a:lnTo>
                  <a:pt x="2452721" y="158861"/>
                </a:lnTo>
                <a:lnTo>
                  <a:pt x="2411105" y="140273"/>
                </a:lnTo>
                <a:lnTo>
                  <a:pt x="2368917" y="122759"/>
                </a:lnTo>
                <a:lnTo>
                  <a:pt x="2326175" y="106336"/>
                </a:lnTo>
                <a:lnTo>
                  <a:pt x="2282896" y="91022"/>
                </a:lnTo>
                <a:lnTo>
                  <a:pt x="2239098" y="76833"/>
                </a:lnTo>
                <a:lnTo>
                  <a:pt x="2194798" y="63787"/>
                </a:lnTo>
                <a:lnTo>
                  <a:pt x="2150014" y="51901"/>
                </a:lnTo>
                <a:lnTo>
                  <a:pt x="2104762" y="41193"/>
                </a:lnTo>
                <a:lnTo>
                  <a:pt x="2059060" y="31680"/>
                </a:lnTo>
                <a:lnTo>
                  <a:pt x="2012925" y="23379"/>
                </a:lnTo>
                <a:lnTo>
                  <a:pt x="1966375" y="16307"/>
                </a:lnTo>
                <a:lnTo>
                  <a:pt x="1919427" y="10483"/>
                </a:lnTo>
                <a:lnTo>
                  <a:pt x="1872098" y="5922"/>
                </a:lnTo>
                <a:lnTo>
                  <a:pt x="1824405" y="2643"/>
                </a:lnTo>
                <a:lnTo>
                  <a:pt x="1776367" y="663"/>
                </a:lnTo>
                <a:lnTo>
                  <a:pt x="1728000" y="0"/>
                </a:lnTo>
                <a:close/>
              </a:path>
            </a:pathLst>
          </a:custGeom>
          <a:solidFill>
            <a:srgbClr val="A3BFA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7758" y="1737858"/>
            <a:ext cx="6029874" cy="47501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18" y="783506"/>
            <a:ext cx="4474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VERHOGEN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RENDEMENT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784701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241901" y="6403672"/>
            <a:ext cx="635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Standaard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360" y="6396814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7560" y="6396814"/>
            <a:ext cx="10871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departemen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Omgeving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pic>
        <p:nvPicPr>
          <p:cNvPr id="7" name="Studie urban sprawl">
            <a:hlinkClick r:id="" action="ppaction://media"/>
            <a:extLst>
              <a:ext uri="{FF2B5EF4-FFF2-40B4-BE49-F238E27FC236}">
                <a16:creationId xmlns:a16="http://schemas.microsoft.com/office/drawing/2014/main" id="{F5635814-101A-4437-A8B8-1D0F5EE93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379" y="1031109"/>
            <a:ext cx="9347450" cy="5257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4474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VERHOGEN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RENDEMENT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383" y="1309065"/>
            <a:ext cx="9036303" cy="49429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5753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VERHOGEN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RENDEMENT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verdichting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262" y="1300774"/>
            <a:ext cx="9048558" cy="49595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92812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0012" y="6403672"/>
            <a:ext cx="827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Gafpa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architecten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712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912" y="6403672"/>
            <a:ext cx="8331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CAA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architecten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5753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/>
              <a:t>VERHOGEN </a:t>
            </a:r>
            <a:r>
              <a:rPr sz="1800" spc="45" dirty="0"/>
              <a:t>RUIMTELIJK</a:t>
            </a:r>
            <a:r>
              <a:rPr sz="1800" spc="50" dirty="0"/>
              <a:t> RENDEMENT</a:t>
            </a:r>
            <a:r>
              <a:rPr sz="1800" spc="25" dirty="0"/>
              <a:t> </a:t>
            </a:r>
            <a:r>
              <a:rPr sz="1800" dirty="0"/>
              <a:t>.</a:t>
            </a:r>
            <a:r>
              <a:rPr sz="1800" spc="-10" dirty="0"/>
              <a:t> </a:t>
            </a:r>
            <a:r>
              <a:rPr sz="1800" b="0" spc="-20" dirty="0">
                <a:latin typeface="Arial"/>
                <a:cs typeface="Arial"/>
              </a:rPr>
              <a:t>verdichting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9706" y="4274554"/>
            <a:ext cx="1771014" cy="437515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verdichten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verhoging</a:t>
            </a:r>
            <a:r>
              <a:rPr sz="7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7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wooneenheden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80537" y="413984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494"/>
                </a:lnTo>
              </a:path>
            </a:pathLst>
          </a:custGeom>
          <a:ln w="894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76601" y="3637645"/>
            <a:ext cx="2230755" cy="441959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algn="ctr">
              <a:lnSpc>
                <a:spcPts val="890"/>
              </a:lnSpc>
            </a:pPr>
            <a:r>
              <a:rPr sz="750" spc="5" dirty="0">
                <a:solidFill>
                  <a:srgbClr val="231F20"/>
                </a:solidFill>
                <a:latin typeface="Arial"/>
                <a:cs typeface="Arial"/>
              </a:rPr>
              <a:t>hoeveel</a:t>
            </a:r>
            <a:r>
              <a:rPr sz="75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231F20"/>
                </a:solidFill>
                <a:latin typeface="Arial"/>
                <a:cs typeface="Arial"/>
              </a:rPr>
              <a:t>verdichting</a:t>
            </a:r>
            <a:r>
              <a:rPr sz="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231F20"/>
                </a:solidFill>
                <a:latin typeface="Arial"/>
                <a:cs typeface="Arial"/>
              </a:rPr>
              <a:t>nodig</a:t>
            </a:r>
            <a:r>
              <a:rPr sz="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231F20"/>
                </a:solidFill>
                <a:latin typeface="Arial"/>
                <a:cs typeface="Arial"/>
              </a:rPr>
              <a:t>wenselijk?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ts val="830"/>
              </a:lnSpc>
            </a:pPr>
            <a:r>
              <a:rPr sz="700" spc="-5" dirty="0">
                <a:solidFill>
                  <a:srgbClr val="231F20"/>
                </a:solidFill>
                <a:latin typeface="Arial"/>
                <a:cs typeface="Arial"/>
              </a:rPr>
              <a:t>(resultaten</a:t>
            </a:r>
            <a:r>
              <a:rPr sz="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woonbehoeftestudie,</a:t>
            </a:r>
            <a:r>
              <a:rPr sz="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ambitieniveau</a:t>
            </a:r>
            <a:r>
              <a:rPr sz="700" spc="-5" dirty="0">
                <a:solidFill>
                  <a:srgbClr val="231F20"/>
                </a:solidFill>
                <a:latin typeface="Arial"/>
                <a:cs typeface="Arial"/>
              </a:rPr>
              <a:t> beleid)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75838" y="4139843"/>
            <a:ext cx="0" cy="96520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494"/>
                </a:lnTo>
              </a:path>
            </a:pathLst>
          </a:custGeom>
          <a:ln w="894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03056" y="4771938"/>
            <a:ext cx="1764030" cy="430530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status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quo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behoud</a:t>
            </a:r>
            <a:r>
              <a:rPr sz="7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7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wooneenheden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05291" y="5262614"/>
            <a:ext cx="1765300" cy="467359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ontdichten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vermindering</a:t>
            </a:r>
            <a:r>
              <a:rPr sz="7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7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wooneenheden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76066" y="5839386"/>
            <a:ext cx="2409190" cy="588645"/>
            <a:chOff x="4076066" y="5839386"/>
            <a:chExt cx="2409190" cy="588645"/>
          </a:xfrm>
        </p:grpSpPr>
        <p:sp>
          <p:nvSpPr>
            <p:cNvPr id="10" name="object 10"/>
            <p:cNvSpPr/>
            <p:nvPr/>
          </p:nvSpPr>
          <p:spPr>
            <a:xfrm>
              <a:off x="4076068" y="6203849"/>
              <a:ext cx="2404745" cy="63500"/>
            </a:xfrm>
            <a:custGeom>
              <a:avLst/>
              <a:gdLst/>
              <a:ahLst/>
              <a:cxnLst/>
              <a:rect l="l" t="t" r="r" b="b"/>
              <a:pathLst>
                <a:path w="2404745" h="63500">
                  <a:moveTo>
                    <a:pt x="2404237" y="63322"/>
                  </a:moveTo>
                  <a:lnTo>
                    <a:pt x="0" y="63322"/>
                  </a:lnTo>
                </a:path>
                <a:path w="2404745" h="63500">
                  <a:moveTo>
                    <a:pt x="2404237" y="63322"/>
                  </a:moveTo>
                  <a:lnTo>
                    <a:pt x="2404237" y="0"/>
                  </a:lnTo>
                </a:path>
              </a:pathLst>
            </a:custGeom>
            <a:ln w="894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03765" y="627164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03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80536" y="5839386"/>
              <a:ext cx="0" cy="423545"/>
            </a:xfrm>
            <a:custGeom>
              <a:avLst/>
              <a:gdLst/>
              <a:ahLst/>
              <a:cxnLst/>
              <a:rect l="l" t="t" r="r" b="b"/>
              <a:pathLst>
                <a:path h="423545">
                  <a:moveTo>
                    <a:pt x="0" y="423316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09200" y="3637645"/>
            <a:ext cx="2230755" cy="285335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504190">
              <a:lnSpc>
                <a:spcPct val="100000"/>
              </a:lnSpc>
            </a:pPr>
            <a:r>
              <a:rPr sz="750" spc="10" dirty="0">
                <a:solidFill>
                  <a:srgbClr val="231F20"/>
                </a:solidFill>
                <a:latin typeface="Arial"/>
                <a:cs typeface="Arial"/>
              </a:rPr>
              <a:t>hoe</a:t>
            </a:r>
            <a:r>
              <a:rPr sz="75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spc="5" dirty="0" err="1">
                <a:solidFill>
                  <a:srgbClr val="231F20"/>
                </a:solidFill>
                <a:latin typeface="Arial"/>
                <a:cs typeface="Arial"/>
              </a:rPr>
              <a:t>leef</a:t>
            </a:r>
            <a:r>
              <a:rPr lang="nl-BE" sz="750" spc="5" dirty="0">
                <a:solidFill>
                  <a:srgbClr val="231F20"/>
                </a:solidFill>
                <a:latin typeface="Arial"/>
                <a:cs typeface="Arial"/>
              </a:rPr>
              <a:t>kwaliteit</a:t>
            </a:r>
            <a:r>
              <a:rPr sz="75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231F20"/>
                </a:solidFill>
                <a:latin typeface="Arial"/>
                <a:cs typeface="Arial"/>
              </a:rPr>
              <a:t>verhogen?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78835" y="2934616"/>
            <a:ext cx="4657725" cy="302895"/>
          </a:xfrm>
          <a:prstGeom prst="rect">
            <a:avLst/>
          </a:prstGeom>
          <a:ln w="8940">
            <a:solidFill>
              <a:srgbClr val="231F20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visie: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kernversterkend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beleid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38753" y="4274569"/>
            <a:ext cx="1461135" cy="262255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83210">
              <a:lnSpc>
                <a:spcPct val="100000"/>
              </a:lnSpc>
              <a:spcBef>
                <a:spcPts val="365"/>
              </a:spcBef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publieke</a:t>
            </a:r>
            <a:r>
              <a:rPr sz="105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40987" y="4585506"/>
            <a:ext cx="1461135" cy="262255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365"/>
              </a:spcBef>
            </a:pP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traag</a:t>
            </a:r>
            <a:r>
              <a:rPr sz="105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netwerk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36518" y="4896444"/>
            <a:ext cx="1461135" cy="262255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316865">
              <a:lnSpc>
                <a:spcPct val="100000"/>
              </a:lnSpc>
              <a:spcBef>
                <a:spcPts val="365"/>
              </a:spcBef>
            </a:pP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voorzieningen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38753" y="5204475"/>
            <a:ext cx="1461135" cy="332740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375285" marR="343535" indent="-24130">
              <a:lnSpc>
                <a:spcPct val="100000"/>
              </a:lnSpc>
              <a:spcBef>
                <a:spcPts val="10"/>
              </a:spcBef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gr</a:t>
            </a: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bl</a:t>
            </a: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e  </a:t>
            </a: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dooradering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38753" y="5583274"/>
            <a:ext cx="1461135" cy="257810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erfgoed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79953" y="6475176"/>
            <a:ext cx="4657725" cy="302895"/>
          </a:xfrm>
          <a:prstGeom prst="rect">
            <a:avLst/>
          </a:prstGeom>
          <a:ln w="8940">
            <a:solidFill>
              <a:srgbClr val="231F20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gebiedsspecifiek</a:t>
            </a: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toepassen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38753" y="5886837"/>
            <a:ext cx="1461135" cy="262255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sz="1050" spc="-35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79953" y="1540238"/>
            <a:ext cx="4652010" cy="294005"/>
          </a:xfrm>
          <a:prstGeom prst="rect">
            <a:avLst/>
          </a:prstGeom>
          <a:ln w="8940">
            <a:solidFill>
              <a:srgbClr val="231F20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analyse</a:t>
            </a:r>
            <a:r>
              <a:rPr sz="105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 waardering</a:t>
            </a:r>
            <a:endParaRPr sz="1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80956" y="2242809"/>
            <a:ext cx="1784350" cy="259079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350"/>
              </a:spcBef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samenhangende gehelen</a:t>
            </a:r>
            <a:endParaRPr sz="1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36518" y="2246353"/>
            <a:ext cx="1465580" cy="255904"/>
          </a:xfrm>
          <a:prstGeom prst="rect">
            <a:avLst/>
          </a:prstGeom>
          <a:ln w="3175">
            <a:solidFill>
              <a:srgbClr val="231F2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050" spc="5" dirty="0">
                <a:solidFill>
                  <a:srgbClr val="231F20"/>
                </a:solidFill>
                <a:latin typeface="Arial"/>
                <a:cs typeface="Arial"/>
              </a:rPr>
              <a:t>DNA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068371" y="1872279"/>
            <a:ext cx="2399030" cy="302895"/>
            <a:chOff x="4068371" y="1872279"/>
            <a:chExt cx="2399030" cy="302895"/>
          </a:xfrm>
        </p:grpSpPr>
        <p:sp>
          <p:nvSpPr>
            <p:cNvPr id="26" name="object 26"/>
            <p:cNvSpPr/>
            <p:nvPr/>
          </p:nvSpPr>
          <p:spPr>
            <a:xfrm>
              <a:off x="5300895" y="1872279"/>
              <a:ext cx="0" cy="143510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167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72835" y="2015446"/>
              <a:ext cx="2394585" cy="0"/>
            </a:xfrm>
            <a:custGeom>
              <a:avLst/>
              <a:gdLst/>
              <a:ahLst/>
              <a:cxnLst/>
              <a:rect l="l" t="t" r="r" b="b"/>
              <a:pathLst>
                <a:path w="2394585">
                  <a:moveTo>
                    <a:pt x="2394064" y="0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62430" y="201914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5803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72841" y="2010978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5803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068371" y="2537321"/>
            <a:ext cx="2399030" cy="302895"/>
            <a:chOff x="4068371" y="2537321"/>
            <a:chExt cx="2399030" cy="302895"/>
          </a:xfrm>
        </p:grpSpPr>
        <p:sp>
          <p:nvSpPr>
            <p:cNvPr id="31" name="object 31"/>
            <p:cNvSpPr/>
            <p:nvPr/>
          </p:nvSpPr>
          <p:spPr>
            <a:xfrm>
              <a:off x="5309765" y="2696826"/>
              <a:ext cx="0" cy="143510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143167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72841" y="2696826"/>
              <a:ext cx="2394585" cy="0"/>
            </a:xfrm>
            <a:custGeom>
              <a:avLst/>
              <a:gdLst/>
              <a:ahLst/>
              <a:cxnLst/>
              <a:rect l="l" t="t" r="r" b="b"/>
              <a:pathLst>
                <a:path w="2394585">
                  <a:moveTo>
                    <a:pt x="0" y="0"/>
                  </a:moveTo>
                  <a:lnTo>
                    <a:pt x="2394064" y="0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72841" y="2537321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03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62430" y="2545491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03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101628" y="3292011"/>
            <a:ext cx="2399030" cy="302895"/>
            <a:chOff x="4101628" y="3292011"/>
            <a:chExt cx="2399030" cy="302895"/>
          </a:xfrm>
        </p:grpSpPr>
        <p:sp>
          <p:nvSpPr>
            <p:cNvPr id="36" name="object 36"/>
            <p:cNvSpPr/>
            <p:nvPr/>
          </p:nvSpPr>
          <p:spPr>
            <a:xfrm>
              <a:off x="5334152" y="3292011"/>
              <a:ext cx="0" cy="143510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167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06094" y="3435178"/>
              <a:ext cx="2394585" cy="0"/>
            </a:xfrm>
            <a:custGeom>
              <a:avLst/>
              <a:gdLst/>
              <a:ahLst/>
              <a:cxnLst/>
              <a:rect l="l" t="t" r="r" b="b"/>
              <a:pathLst>
                <a:path w="2394585">
                  <a:moveTo>
                    <a:pt x="2394064" y="0"/>
                  </a:moveTo>
                  <a:lnTo>
                    <a:pt x="0" y="0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95689" y="3438843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5803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06099" y="343071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5803"/>
                  </a:lnTo>
                </a:path>
              </a:pathLst>
            </a:custGeom>
            <a:ln w="8940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7307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/>
              <a:t>BEELDKWALITEIT</a:t>
            </a:r>
            <a:r>
              <a:rPr sz="1800" spc="55" dirty="0"/>
              <a:t> </a:t>
            </a:r>
            <a:r>
              <a:rPr sz="1800" spc="25" dirty="0"/>
              <a:t>EN</a:t>
            </a:r>
            <a:r>
              <a:rPr sz="1800" spc="60" dirty="0"/>
              <a:t> </a:t>
            </a:r>
            <a:r>
              <a:rPr sz="1800" spc="35" dirty="0"/>
              <a:t>DNA</a:t>
            </a:r>
            <a:r>
              <a:rPr sz="1800" spc="25" dirty="0"/>
              <a:t> </a:t>
            </a:r>
            <a:r>
              <a:rPr sz="1800" dirty="0"/>
              <a:t>.</a:t>
            </a:r>
            <a:r>
              <a:rPr sz="1800" spc="-5" dirty="0"/>
              <a:t> </a:t>
            </a:r>
            <a:r>
              <a:rPr sz="1800" b="0" spc="-10" dirty="0">
                <a:latin typeface="Arial"/>
                <a:cs typeface="Arial"/>
              </a:rPr>
              <a:t>in</a:t>
            </a:r>
            <a:r>
              <a:rPr sz="1800" b="0" spc="-5" dirty="0">
                <a:latin typeface="Arial"/>
                <a:cs typeface="Arial"/>
              </a:rPr>
              <a:t> kaart </a:t>
            </a:r>
            <a:r>
              <a:rPr sz="1800" b="0" spc="-15" dirty="0">
                <a:latin typeface="Arial"/>
                <a:cs typeface="Arial"/>
              </a:rPr>
              <a:t>brengen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DNA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spc="-20" dirty="0">
                <a:latin typeface="Arial"/>
                <a:cs typeface="Arial"/>
              </a:rPr>
              <a:t>van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de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spc="-15" dirty="0">
                <a:latin typeface="Arial"/>
                <a:cs typeface="Arial"/>
              </a:rPr>
              <a:t>dorpskern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170" y="1399274"/>
            <a:ext cx="8292693" cy="49595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175002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32202" y="6403672"/>
            <a:ext cx="1245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Bornem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542" y="1301497"/>
            <a:ext cx="9050002" cy="49580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18" y="783506"/>
            <a:ext cx="4801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PUBLIEKE RUIMTE</a:t>
            </a:r>
            <a:r>
              <a:rPr sz="18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groenblauwe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netwerken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0415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57615" y="6403672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OMGEVING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bv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721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921" y="6403672"/>
            <a:ext cx="3136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BUUR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33515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PUBLIEKE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 .</a:t>
            </a:r>
            <a:r>
              <a:rPr sz="18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verblijven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1321" y="1550585"/>
            <a:ext cx="6309347" cy="47396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80210" y="6396765"/>
            <a:ext cx="29317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verblijfsplaats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dorpskern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Wechelderzande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37</a:t>
            </a:fld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2421" y="1531861"/>
            <a:ext cx="3748239" cy="49793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18" y="783506"/>
            <a:ext cx="4344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MOBILITEIT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shift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ontwerp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planning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92964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50164" y="6403672"/>
            <a:ext cx="737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Copenhagenize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550" y="1400709"/>
            <a:ext cx="9049994" cy="49580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18" y="783506"/>
            <a:ext cx="2758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MOBILITEIT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8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mobipunten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85377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42577" y="6403672"/>
            <a:ext cx="341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Deinze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78" y="7096960"/>
            <a:ext cx="221441" cy="2214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217360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UITGAGINGEN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THEMA'S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4627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WAAROM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DAAROM: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URBAN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SPRAWL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0837" y="2346609"/>
            <a:ext cx="4901183" cy="32858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89784" y="7090381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4152" y="5469804"/>
            <a:ext cx="81813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/>
              <a:t>BELANG </a:t>
            </a:r>
            <a:r>
              <a:rPr spc="-10" dirty="0"/>
              <a:t>VAN</a:t>
            </a:r>
            <a:r>
              <a:rPr spc="130" dirty="0"/>
              <a:t> </a:t>
            </a:r>
            <a:r>
              <a:rPr spc="70" dirty="0"/>
              <a:t>PARTICIPATIE</a:t>
            </a:r>
          </a:p>
        </p:txBody>
      </p:sp>
      <p:sp>
        <p:nvSpPr>
          <p:cNvPr id="4" name="object 4"/>
          <p:cNvSpPr/>
          <p:nvPr/>
        </p:nvSpPr>
        <p:spPr>
          <a:xfrm>
            <a:off x="3617988" y="1457997"/>
            <a:ext cx="3456304" cy="3456304"/>
          </a:xfrm>
          <a:custGeom>
            <a:avLst/>
            <a:gdLst/>
            <a:ahLst/>
            <a:cxnLst/>
            <a:rect l="l" t="t" r="r" b="b"/>
            <a:pathLst>
              <a:path w="3456304" h="3456304">
                <a:moveTo>
                  <a:pt x="1070178" y="2918726"/>
                </a:moveTo>
                <a:lnTo>
                  <a:pt x="1067993" y="2869819"/>
                </a:lnTo>
                <a:lnTo>
                  <a:pt x="1061554" y="2822143"/>
                </a:lnTo>
                <a:lnTo>
                  <a:pt x="1051064" y="2775889"/>
                </a:lnTo>
                <a:lnTo>
                  <a:pt x="1036701" y="2731249"/>
                </a:lnTo>
                <a:lnTo>
                  <a:pt x="1018654" y="2688399"/>
                </a:lnTo>
                <a:lnTo>
                  <a:pt x="997115" y="2647543"/>
                </a:lnTo>
                <a:lnTo>
                  <a:pt x="972286" y="2608872"/>
                </a:lnTo>
                <a:lnTo>
                  <a:pt x="944333" y="2572550"/>
                </a:lnTo>
                <a:lnTo>
                  <a:pt x="913447" y="2538806"/>
                </a:lnTo>
                <a:lnTo>
                  <a:pt x="879843" y="2507805"/>
                </a:lnTo>
                <a:lnTo>
                  <a:pt x="843673" y="2479738"/>
                </a:lnTo>
                <a:lnTo>
                  <a:pt x="805154" y="2454795"/>
                </a:lnTo>
                <a:lnTo>
                  <a:pt x="764463" y="2433167"/>
                </a:lnTo>
                <a:lnTo>
                  <a:pt x="721804" y="2415044"/>
                </a:lnTo>
                <a:lnTo>
                  <a:pt x="677341" y="2400630"/>
                </a:lnTo>
                <a:lnTo>
                  <a:pt x="631266" y="2390089"/>
                </a:lnTo>
                <a:lnTo>
                  <a:pt x="583793" y="2383637"/>
                </a:lnTo>
                <a:lnTo>
                  <a:pt x="535089" y="2381440"/>
                </a:lnTo>
                <a:lnTo>
                  <a:pt x="486384" y="2383637"/>
                </a:lnTo>
                <a:lnTo>
                  <a:pt x="438899" y="2390089"/>
                </a:lnTo>
                <a:lnTo>
                  <a:pt x="392836" y="2400630"/>
                </a:lnTo>
                <a:lnTo>
                  <a:pt x="348373" y="2415044"/>
                </a:lnTo>
                <a:lnTo>
                  <a:pt x="305701" y="2433167"/>
                </a:lnTo>
                <a:lnTo>
                  <a:pt x="265010" y="2454795"/>
                </a:lnTo>
                <a:lnTo>
                  <a:pt x="226491" y="2479738"/>
                </a:lnTo>
                <a:lnTo>
                  <a:pt x="190334" y="2507805"/>
                </a:lnTo>
                <a:lnTo>
                  <a:pt x="156718" y="2538806"/>
                </a:lnTo>
                <a:lnTo>
                  <a:pt x="125844" y="2572550"/>
                </a:lnTo>
                <a:lnTo>
                  <a:pt x="97891" y="2608872"/>
                </a:lnTo>
                <a:lnTo>
                  <a:pt x="73050" y="2647543"/>
                </a:lnTo>
                <a:lnTo>
                  <a:pt x="51511" y="2688399"/>
                </a:lnTo>
                <a:lnTo>
                  <a:pt x="33477" y="2731249"/>
                </a:lnTo>
                <a:lnTo>
                  <a:pt x="19113" y="2775889"/>
                </a:lnTo>
                <a:lnTo>
                  <a:pt x="8610" y="2822143"/>
                </a:lnTo>
                <a:lnTo>
                  <a:pt x="2184" y="2869819"/>
                </a:lnTo>
                <a:lnTo>
                  <a:pt x="0" y="2918726"/>
                </a:lnTo>
                <a:lnTo>
                  <a:pt x="2184" y="2967621"/>
                </a:lnTo>
                <a:lnTo>
                  <a:pt x="8610" y="3015297"/>
                </a:lnTo>
                <a:lnTo>
                  <a:pt x="19113" y="3061551"/>
                </a:lnTo>
                <a:lnTo>
                  <a:pt x="33477" y="3106204"/>
                </a:lnTo>
                <a:lnTo>
                  <a:pt x="51511" y="3149041"/>
                </a:lnTo>
                <a:lnTo>
                  <a:pt x="73050" y="3189897"/>
                </a:lnTo>
                <a:lnTo>
                  <a:pt x="97891" y="3228581"/>
                </a:lnTo>
                <a:lnTo>
                  <a:pt x="125844" y="3264890"/>
                </a:lnTo>
                <a:lnTo>
                  <a:pt x="156718" y="3298647"/>
                </a:lnTo>
                <a:lnTo>
                  <a:pt x="190334" y="3329648"/>
                </a:lnTo>
                <a:lnTo>
                  <a:pt x="226491" y="3357715"/>
                </a:lnTo>
                <a:lnTo>
                  <a:pt x="265010" y="3382657"/>
                </a:lnTo>
                <a:lnTo>
                  <a:pt x="305701" y="3404273"/>
                </a:lnTo>
                <a:lnTo>
                  <a:pt x="348373" y="3422396"/>
                </a:lnTo>
                <a:lnTo>
                  <a:pt x="392836" y="3436810"/>
                </a:lnTo>
                <a:lnTo>
                  <a:pt x="438899" y="3447351"/>
                </a:lnTo>
                <a:lnTo>
                  <a:pt x="486384" y="3453815"/>
                </a:lnTo>
                <a:lnTo>
                  <a:pt x="535089" y="3456013"/>
                </a:lnTo>
                <a:lnTo>
                  <a:pt x="583793" y="3453815"/>
                </a:lnTo>
                <a:lnTo>
                  <a:pt x="631266" y="3447351"/>
                </a:lnTo>
                <a:lnTo>
                  <a:pt x="677341" y="3436810"/>
                </a:lnTo>
                <a:lnTo>
                  <a:pt x="721804" y="3422396"/>
                </a:lnTo>
                <a:lnTo>
                  <a:pt x="764463" y="3404273"/>
                </a:lnTo>
                <a:lnTo>
                  <a:pt x="805154" y="3382657"/>
                </a:lnTo>
                <a:lnTo>
                  <a:pt x="843673" y="3357715"/>
                </a:lnTo>
                <a:lnTo>
                  <a:pt x="879843" y="3329648"/>
                </a:lnTo>
                <a:lnTo>
                  <a:pt x="913447" y="3298647"/>
                </a:lnTo>
                <a:lnTo>
                  <a:pt x="944333" y="3264890"/>
                </a:lnTo>
                <a:lnTo>
                  <a:pt x="972286" y="3228581"/>
                </a:lnTo>
                <a:lnTo>
                  <a:pt x="997115" y="3189897"/>
                </a:lnTo>
                <a:lnTo>
                  <a:pt x="1018654" y="3149041"/>
                </a:lnTo>
                <a:lnTo>
                  <a:pt x="1036701" y="3106204"/>
                </a:lnTo>
                <a:lnTo>
                  <a:pt x="1051064" y="3061551"/>
                </a:lnTo>
                <a:lnTo>
                  <a:pt x="1061554" y="3015297"/>
                </a:lnTo>
                <a:lnTo>
                  <a:pt x="1067993" y="2967621"/>
                </a:lnTo>
                <a:lnTo>
                  <a:pt x="1070178" y="2918726"/>
                </a:lnTo>
                <a:close/>
              </a:path>
              <a:path w="3456304" h="3456304">
                <a:moveTo>
                  <a:pt x="1070178" y="537286"/>
                </a:moveTo>
                <a:lnTo>
                  <a:pt x="1067993" y="488391"/>
                </a:lnTo>
                <a:lnTo>
                  <a:pt x="1061554" y="440715"/>
                </a:lnTo>
                <a:lnTo>
                  <a:pt x="1051064" y="394462"/>
                </a:lnTo>
                <a:lnTo>
                  <a:pt x="1036701" y="349821"/>
                </a:lnTo>
                <a:lnTo>
                  <a:pt x="1018654" y="306971"/>
                </a:lnTo>
                <a:lnTo>
                  <a:pt x="997115" y="266115"/>
                </a:lnTo>
                <a:lnTo>
                  <a:pt x="972286" y="227431"/>
                </a:lnTo>
                <a:lnTo>
                  <a:pt x="944333" y="191122"/>
                </a:lnTo>
                <a:lnTo>
                  <a:pt x="913447" y="157378"/>
                </a:lnTo>
                <a:lnTo>
                  <a:pt x="879843" y="126365"/>
                </a:lnTo>
                <a:lnTo>
                  <a:pt x="843673" y="98298"/>
                </a:lnTo>
                <a:lnTo>
                  <a:pt x="805154" y="73355"/>
                </a:lnTo>
                <a:lnTo>
                  <a:pt x="764463" y="51739"/>
                </a:lnTo>
                <a:lnTo>
                  <a:pt x="721804" y="33616"/>
                </a:lnTo>
                <a:lnTo>
                  <a:pt x="677341" y="19202"/>
                </a:lnTo>
                <a:lnTo>
                  <a:pt x="631266" y="8661"/>
                </a:lnTo>
                <a:lnTo>
                  <a:pt x="583793" y="2197"/>
                </a:lnTo>
                <a:lnTo>
                  <a:pt x="535089" y="0"/>
                </a:lnTo>
                <a:lnTo>
                  <a:pt x="486384" y="2197"/>
                </a:lnTo>
                <a:lnTo>
                  <a:pt x="438899" y="8661"/>
                </a:lnTo>
                <a:lnTo>
                  <a:pt x="392836" y="19202"/>
                </a:lnTo>
                <a:lnTo>
                  <a:pt x="348373" y="33616"/>
                </a:lnTo>
                <a:lnTo>
                  <a:pt x="305701" y="51739"/>
                </a:lnTo>
                <a:lnTo>
                  <a:pt x="265010" y="73355"/>
                </a:lnTo>
                <a:lnTo>
                  <a:pt x="226491" y="98298"/>
                </a:lnTo>
                <a:lnTo>
                  <a:pt x="190334" y="126365"/>
                </a:lnTo>
                <a:lnTo>
                  <a:pt x="156718" y="157378"/>
                </a:lnTo>
                <a:lnTo>
                  <a:pt x="125844" y="191122"/>
                </a:lnTo>
                <a:lnTo>
                  <a:pt x="97891" y="227431"/>
                </a:lnTo>
                <a:lnTo>
                  <a:pt x="73050" y="266115"/>
                </a:lnTo>
                <a:lnTo>
                  <a:pt x="51511" y="306971"/>
                </a:lnTo>
                <a:lnTo>
                  <a:pt x="33477" y="349821"/>
                </a:lnTo>
                <a:lnTo>
                  <a:pt x="19113" y="394462"/>
                </a:lnTo>
                <a:lnTo>
                  <a:pt x="8610" y="440715"/>
                </a:lnTo>
                <a:lnTo>
                  <a:pt x="2184" y="488391"/>
                </a:lnTo>
                <a:lnTo>
                  <a:pt x="0" y="537286"/>
                </a:lnTo>
                <a:lnTo>
                  <a:pt x="2184" y="586193"/>
                </a:lnTo>
                <a:lnTo>
                  <a:pt x="8610" y="633869"/>
                </a:lnTo>
                <a:lnTo>
                  <a:pt x="19113" y="680123"/>
                </a:lnTo>
                <a:lnTo>
                  <a:pt x="33477" y="724763"/>
                </a:lnTo>
                <a:lnTo>
                  <a:pt x="51511" y="767613"/>
                </a:lnTo>
                <a:lnTo>
                  <a:pt x="73050" y="808469"/>
                </a:lnTo>
                <a:lnTo>
                  <a:pt x="97891" y="847153"/>
                </a:lnTo>
                <a:lnTo>
                  <a:pt x="125844" y="883462"/>
                </a:lnTo>
                <a:lnTo>
                  <a:pt x="156718" y="917206"/>
                </a:lnTo>
                <a:lnTo>
                  <a:pt x="190334" y="948220"/>
                </a:lnTo>
                <a:lnTo>
                  <a:pt x="226491" y="976287"/>
                </a:lnTo>
                <a:lnTo>
                  <a:pt x="265010" y="1001217"/>
                </a:lnTo>
                <a:lnTo>
                  <a:pt x="305701" y="1022845"/>
                </a:lnTo>
                <a:lnTo>
                  <a:pt x="348373" y="1040968"/>
                </a:lnTo>
                <a:lnTo>
                  <a:pt x="392836" y="1055382"/>
                </a:lnTo>
                <a:lnTo>
                  <a:pt x="438899" y="1065923"/>
                </a:lnTo>
                <a:lnTo>
                  <a:pt x="486384" y="1072388"/>
                </a:lnTo>
                <a:lnTo>
                  <a:pt x="535089" y="1074572"/>
                </a:lnTo>
                <a:lnTo>
                  <a:pt x="583793" y="1072388"/>
                </a:lnTo>
                <a:lnTo>
                  <a:pt x="631266" y="1065923"/>
                </a:lnTo>
                <a:lnTo>
                  <a:pt x="677341" y="1055382"/>
                </a:lnTo>
                <a:lnTo>
                  <a:pt x="721804" y="1040968"/>
                </a:lnTo>
                <a:lnTo>
                  <a:pt x="764463" y="1022845"/>
                </a:lnTo>
                <a:lnTo>
                  <a:pt x="805154" y="1001217"/>
                </a:lnTo>
                <a:lnTo>
                  <a:pt x="843673" y="976287"/>
                </a:lnTo>
                <a:lnTo>
                  <a:pt x="879843" y="948220"/>
                </a:lnTo>
                <a:lnTo>
                  <a:pt x="913447" y="917206"/>
                </a:lnTo>
                <a:lnTo>
                  <a:pt x="944333" y="883462"/>
                </a:lnTo>
                <a:lnTo>
                  <a:pt x="972286" y="847153"/>
                </a:lnTo>
                <a:lnTo>
                  <a:pt x="997115" y="808469"/>
                </a:lnTo>
                <a:lnTo>
                  <a:pt x="1018654" y="767613"/>
                </a:lnTo>
                <a:lnTo>
                  <a:pt x="1036701" y="724763"/>
                </a:lnTo>
                <a:lnTo>
                  <a:pt x="1051064" y="680123"/>
                </a:lnTo>
                <a:lnTo>
                  <a:pt x="1061554" y="633869"/>
                </a:lnTo>
                <a:lnTo>
                  <a:pt x="1067993" y="586193"/>
                </a:lnTo>
                <a:lnTo>
                  <a:pt x="1070178" y="537286"/>
                </a:lnTo>
                <a:close/>
              </a:path>
              <a:path w="3456304" h="3456304">
                <a:moveTo>
                  <a:pt x="2585478" y="1719097"/>
                </a:moveTo>
                <a:lnTo>
                  <a:pt x="2584208" y="1671662"/>
                </a:lnTo>
                <a:lnTo>
                  <a:pt x="2580436" y="1624901"/>
                </a:lnTo>
                <a:lnTo>
                  <a:pt x="2574213" y="1578864"/>
                </a:lnTo>
                <a:lnTo>
                  <a:pt x="2565628" y="1533639"/>
                </a:lnTo>
                <a:lnTo>
                  <a:pt x="2554732" y="1489265"/>
                </a:lnTo>
                <a:lnTo>
                  <a:pt x="2541587" y="1445831"/>
                </a:lnTo>
                <a:lnTo>
                  <a:pt x="2526271" y="1403400"/>
                </a:lnTo>
                <a:lnTo>
                  <a:pt x="2508847" y="1362024"/>
                </a:lnTo>
                <a:lnTo>
                  <a:pt x="2489377" y="1321790"/>
                </a:lnTo>
                <a:lnTo>
                  <a:pt x="2467927" y="1282738"/>
                </a:lnTo>
                <a:lnTo>
                  <a:pt x="2444559" y="1244955"/>
                </a:lnTo>
                <a:lnTo>
                  <a:pt x="2419350" y="1208506"/>
                </a:lnTo>
                <a:lnTo>
                  <a:pt x="2392362" y="1173441"/>
                </a:lnTo>
                <a:lnTo>
                  <a:pt x="2363660" y="1139837"/>
                </a:lnTo>
                <a:lnTo>
                  <a:pt x="2333294" y="1107770"/>
                </a:lnTo>
                <a:lnTo>
                  <a:pt x="2301354" y="1077277"/>
                </a:lnTo>
                <a:lnTo>
                  <a:pt x="2267889" y="1048448"/>
                </a:lnTo>
                <a:lnTo>
                  <a:pt x="2232964" y="1021346"/>
                </a:lnTo>
                <a:lnTo>
                  <a:pt x="2196668" y="996035"/>
                </a:lnTo>
                <a:lnTo>
                  <a:pt x="2159038" y="972578"/>
                </a:lnTo>
                <a:lnTo>
                  <a:pt x="2120150" y="951039"/>
                </a:lnTo>
                <a:lnTo>
                  <a:pt x="2080069" y="931494"/>
                </a:lnTo>
                <a:lnTo>
                  <a:pt x="2038870" y="913993"/>
                </a:lnTo>
                <a:lnTo>
                  <a:pt x="1996605" y="898613"/>
                </a:lnTo>
                <a:lnTo>
                  <a:pt x="1953348" y="885418"/>
                </a:lnTo>
                <a:lnTo>
                  <a:pt x="1909165" y="874483"/>
                </a:lnTo>
                <a:lnTo>
                  <a:pt x="1864118" y="865847"/>
                </a:lnTo>
                <a:lnTo>
                  <a:pt x="1818284" y="859612"/>
                </a:lnTo>
                <a:lnTo>
                  <a:pt x="1771700" y="855814"/>
                </a:lnTo>
                <a:lnTo>
                  <a:pt x="1724456" y="854532"/>
                </a:lnTo>
                <a:lnTo>
                  <a:pt x="1677212" y="855814"/>
                </a:lnTo>
                <a:lnTo>
                  <a:pt x="1630641" y="859612"/>
                </a:lnTo>
                <a:lnTo>
                  <a:pt x="1584794" y="865847"/>
                </a:lnTo>
                <a:lnTo>
                  <a:pt x="1539748" y="874483"/>
                </a:lnTo>
                <a:lnTo>
                  <a:pt x="1495564" y="885418"/>
                </a:lnTo>
                <a:lnTo>
                  <a:pt x="1452308" y="898613"/>
                </a:lnTo>
                <a:lnTo>
                  <a:pt x="1410042" y="913993"/>
                </a:lnTo>
                <a:lnTo>
                  <a:pt x="1368844" y="931494"/>
                </a:lnTo>
                <a:lnTo>
                  <a:pt x="1328762" y="951039"/>
                </a:lnTo>
                <a:lnTo>
                  <a:pt x="1289875" y="972578"/>
                </a:lnTo>
                <a:lnTo>
                  <a:pt x="1252245" y="996035"/>
                </a:lnTo>
                <a:lnTo>
                  <a:pt x="1215948" y="1021346"/>
                </a:lnTo>
                <a:lnTo>
                  <a:pt x="1181023" y="1048448"/>
                </a:lnTo>
                <a:lnTo>
                  <a:pt x="1147559" y="1077277"/>
                </a:lnTo>
                <a:lnTo>
                  <a:pt x="1115618" y="1107770"/>
                </a:lnTo>
                <a:lnTo>
                  <a:pt x="1085253" y="1139837"/>
                </a:lnTo>
                <a:lnTo>
                  <a:pt x="1056551" y="1173441"/>
                </a:lnTo>
                <a:lnTo>
                  <a:pt x="1029550" y="1208506"/>
                </a:lnTo>
                <a:lnTo>
                  <a:pt x="1004341" y="1244955"/>
                </a:lnTo>
                <a:lnTo>
                  <a:pt x="980986" y="1282738"/>
                </a:lnTo>
                <a:lnTo>
                  <a:pt x="959535" y="1321790"/>
                </a:lnTo>
                <a:lnTo>
                  <a:pt x="940066" y="1362024"/>
                </a:lnTo>
                <a:lnTo>
                  <a:pt x="922642" y="1403400"/>
                </a:lnTo>
                <a:lnTo>
                  <a:pt x="907326" y="1445831"/>
                </a:lnTo>
                <a:lnTo>
                  <a:pt x="894181" y="1489265"/>
                </a:lnTo>
                <a:lnTo>
                  <a:pt x="883285" y="1533639"/>
                </a:lnTo>
                <a:lnTo>
                  <a:pt x="874699" y="1578864"/>
                </a:lnTo>
                <a:lnTo>
                  <a:pt x="868476" y="1624901"/>
                </a:lnTo>
                <a:lnTo>
                  <a:pt x="864704" y="1671662"/>
                </a:lnTo>
                <a:lnTo>
                  <a:pt x="863422" y="1719097"/>
                </a:lnTo>
                <a:lnTo>
                  <a:pt x="864704" y="1766544"/>
                </a:lnTo>
                <a:lnTo>
                  <a:pt x="868476" y="1813306"/>
                </a:lnTo>
                <a:lnTo>
                  <a:pt x="874699" y="1859343"/>
                </a:lnTo>
                <a:lnTo>
                  <a:pt x="883285" y="1904568"/>
                </a:lnTo>
                <a:lnTo>
                  <a:pt x="894181" y="1948942"/>
                </a:lnTo>
                <a:lnTo>
                  <a:pt x="907326" y="1992363"/>
                </a:lnTo>
                <a:lnTo>
                  <a:pt x="922642" y="2034806"/>
                </a:lnTo>
                <a:lnTo>
                  <a:pt x="940066" y="2076170"/>
                </a:lnTo>
                <a:lnTo>
                  <a:pt x="959535" y="2116417"/>
                </a:lnTo>
                <a:lnTo>
                  <a:pt x="980986" y="2155456"/>
                </a:lnTo>
                <a:lnTo>
                  <a:pt x="1004341" y="2193239"/>
                </a:lnTo>
                <a:lnTo>
                  <a:pt x="1029550" y="2229701"/>
                </a:lnTo>
                <a:lnTo>
                  <a:pt x="1056551" y="2264753"/>
                </a:lnTo>
                <a:lnTo>
                  <a:pt x="1085253" y="2298357"/>
                </a:lnTo>
                <a:lnTo>
                  <a:pt x="1115618" y="2330437"/>
                </a:lnTo>
                <a:lnTo>
                  <a:pt x="1147559" y="2360917"/>
                </a:lnTo>
                <a:lnTo>
                  <a:pt x="1181023" y="2389746"/>
                </a:lnTo>
                <a:lnTo>
                  <a:pt x="1215948" y="2416848"/>
                </a:lnTo>
                <a:lnTo>
                  <a:pt x="1252245" y="2442159"/>
                </a:lnTo>
                <a:lnTo>
                  <a:pt x="1289875" y="2465616"/>
                </a:lnTo>
                <a:lnTo>
                  <a:pt x="1328762" y="2487155"/>
                </a:lnTo>
                <a:lnTo>
                  <a:pt x="1368844" y="2506700"/>
                </a:lnTo>
                <a:lnTo>
                  <a:pt x="1410042" y="2524201"/>
                </a:lnTo>
                <a:lnTo>
                  <a:pt x="1452308" y="2539581"/>
                </a:lnTo>
                <a:lnTo>
                  <a:pt x="1495564" y="2552776"/>
                </a:lnTo>
                <a:lnTo>
                  <a:pt x="1539748" y="2563711"/>
                </a:lnTo>
                <a:lnTo>
                  <a:pt x="1584794" y="2572334"/>
                </a:lnTo>
                <a:lnTo>
                  <a:pt x="1630641" y="2578582"/>
                </a:lnTo>
                <a:lnTo>
                  <a:pt x="1677212" y="2582380"/>
                </a:lnTo>
                <a:lnTo>
                  <a:pt x="1724456" y="2583650"/>
                </a:lnTo>
                <a:lnTo>
                  <a:pt x="1771700" y="2582380"/>
                </a:lnTo>
                <a:lnTo>
                  <a:pt x="1818284" y="2578582"/>
                </a:lnTo>
                <a:lnTo>
                  <a:pt x="1864118" y="2572334"/>
                </a:lnTo>
                <a:lnTo>
                  <a:pt x="1909165" y="2563711"/>
                </a:lnTo>
                <a:lnTo>
                  <a:pt x="1953348" y="2552776"/>
                </a:lnTo>
                <a:lnTo>
                  <a:pt x="1996605" y="2539581"/>
                </a:lnTo>
                <a:lnTo>
                  <a:pt x="2038870" y="2524201"/>
                </a:lnTo>
                <a:lnTo>
                  <a:pt x="2080069" y="2506700"/>
                </a:lnTo>
                <a:lnTo>
                  <a:pt x="2120150" y="2487155"/>
                </a:lnTo>
                <a:lnTo>
                  <a:pt x="2159038" y="2465616"/>
                </a:lnTo>
                <a:lnTo>
                  <a:pt x="2196668" y="2442159"/>
                </a:lnTo>
                <a:lnTo>
                  <a:pt x="2232964" y="2416848"/>
                </a:lnTo>
                <a:lnTo>
                  <a:pt x="2267889" y="2389746"/>
                </a:lnTo>
                <a:lnTo>
                  <a:pt x="2301354" y="2360917"/>
                </a:lnTo>
                <a:lnTo>
                  <a:pt x="2333294" y="2330437"/>
                </a:lnTo>
                <a:lnTo>
                  <a:pt x="2363660" y="2298357"/>
                </a:lnTo>
                <a:lnTo>
                  <a:pt x="2392362" y="2264753"/>
                </a:lnTo>
                <a:lnTo>
                  <a:pt x="2419350" y="2229701"/>
                </a:lnTo>
                <a:lnTo>
                  <a:pt x="2444559" y="2193239"/>
                </a:lnTo>
                <a:lnTo>
                  <a:pt x="2467927" y="2155456"/>
                </a:lnTo>
                <a:lnTo>
                  <a:pt x="2489377" y="2116417"/>
                </a:lnTo>
                <a:lnTo>
                  <a:pt x="2508847" y="2076170"/>
                </a:lnTo>
                <a:lnTo>
                  <a:pt x="2526271" y="2034806"/>
                </a:lnTo>
                <a:lnTo>
                  <a:pt x="2541587" y="1992363"/>
                </a:lnTo>
                <a:lnTo>
                  <a:pt x="2554732" y="1948942"/>
                </a:lnTo>
                <a:lnTo>
                  <a:pt x="2565628" y="1904568"/>
                </a:lnTo>
                <a:lnTo>
                  <a:pt x="2574213" y="1859343"/>
                </a:lnTo>
                <a:lnTo>
                  <a:pt x="2580436" y="1813306"/>
                </a:lnTo>
                <a:lnTo>
                  <a:pt x="2584208" y="1766544"/>
                </a:lnTo>
                <a:lnTo>
                  <a:pt x="2585478" y="1719097"/>
                </a:lnTo>
                <a:close/>
              </a:path>
              <a:path w="3456304" h="3456304">
                <a:moveTo>
                  <a:pt x="3456000" y="2918726"/>
                </a:moveTo>
                <a:lnTo>
                  <a:pt x="3453815" y="2869819"/>
                </a:lnTo>
                <a:lnTo>
                  <a:pt x="3447377" y="2822143"/>
                </a:lnTo>
                <a:lnTo>
                  <a:pt x="3436886" y="2775889"/>
                </a:lnTo>
                <a:lnTo>
                  <a:pt x="3422523" y="2731249"/>
                </a:lnTo>
                <a:lnTo>
                  <a:pt x="3404476" y="2688399"/>
                </a:lnTo>
                <a:lnTo>
                  <a:pt x="3382949" y="2647543"/>
                </a:lnTo>
                <a:lnTo>
                  <a:pt x="3358108" y="2608872"/>
                </a:lnTo>
                <a:lnTo>
                  <a:pt x="3330156" y="2572550"/>
                </a:lnTo>
                <a:lnTo>
                  <a:pt x="3299269" y="2538806"/>
                </a:lnTo>
                <a:lnTo>
                  <a:pt x="3265665" y="2507805"/>
                </a:lnTo>
                <a:lnTo>
                  <a:pt x="3229495" y="2479738"/>
                </a:lnTo>
                <a:lnTo>
                  <a:pt x="3190976" y="2454795"/>
                </a:lnTo>
                <a:lnTo>
                  <a:pt x="3150285" y="2433167"/>
                </a:lnTo>
                <a:lnTo>
                  <a:pt x="3107613" y="2415044"/>
                </a:lnTo>
                <a:lnTo>
                  <a:pt x="3063151" y="2400630"/>
                </a:lnTo>
                <a:lnTo>
                  <a:pt x="3017088" y="2390089"/>
                </a:lnTo>
                <a:lnTo>
                  <a:pt x="2969615" y="2383637"/>
                </a:lnTo>
                <a:lnTo>
                  <a:pt x="2920911" y="2381440"/>
                </a:lnTo>
                <a:lnTo>
                  <a:pt x="2872206" y="2383637"/>
                </a:lnTo>
                <a:lnTo>
                  <a:pt x="2824734" y="2390089"/>
                </a:lnTo>
                <a:lnTo>
                  <a:pt x="2778671" y="2400630"/>
                </a:lnTo>
                <a:lnTo>
                  <a:pt x="2734208" y="2415044"/>
                </a:lnTo>
                <a:lnTo>
                  <a:pt x="2691536" y="2433167"/>
                </a:lnTo>
                <a:lnTo>
                  <a:pt x="2650845" y="2454795"/>
                </a:lnTo>
                <a:lnTo>
                  <a:pt x="2612326" y="2479738"/>
                </a:lnTo>
                <a:lnTo>
                  <a:pt x="2576157" y="2507805"/>
                </a:lnTo>
                <a:lnTo>
                  <a:pt x="2542552" y="2538806"/>
                </a:lnTo>
                <a:lnTo>
                  <a:pt x="2511666" y="2572550"/>
                </a:lnTo>
                <a:lnTo>
                  <a:pt x="2483713" y="2608872"/>
                </a:lnTo>
                <a:lnTo>
                  <a:pt x="2458872" y="2647543"/>
                </a:lnTo>
                <a:lnTo>
                  <a:pt x="2437346" y="2688399"/>
                </a:lnTo>
                <a:lnTo>
                  <a:pt x="2419299" y="2731249"/>
                </a:lnTo>
                <a:lnTo>
                  <a:pt x="2404935" y="2775889"/>
                </a:lnTo>
                <a:lnTo>
                  <a:pt x="2394445" y="2822143"/>
                </a:lnTo>
                <a:lnTo>
                  <a:pt x="2388006" y="2869819"/>
                </a:lnTo>
                <a:lnTo>
                  <a:pt x="2385822" y="2918726"/>
                </a:lnTo>
                <a:lnTo>
                  <a:pt x="2388006" y="2967621"/>
                </a:lnTo>
                <a:lnTo>
                  <a:pt x="2394445" y="3015297"/>
                </a:lnTo>
                <a:lnTo>
                  <a:pt x="2404935" y="3061551"/>
                </a:lnTo>
                <a:lnTo>
                  <a:pt x="2419299" y="3106204"/>
                </a:lnTo>
                <a:lnTo>
                  <a:pt x="2437346" y="3149041"/>
                </a:lnTo>
                <a:lnTo>
                  <a:pt x="2458872" y="3189897"/>
                </a:lnTo>
                <a:lnTo>
                  <a:pt x="2483713" y="3228581"/>
                </a:lnTo>
                <a:lnTo>
                  <a:pt x="2511666" y="3264890"/>
                </a:lnTo>
                <a:lnTo>
                  <a:pt x="2542552" y="3298647"/>
                </a:lnTo>
                <a:lnTo>
                  <a:pt x="2576157" y="3329648"/>
                </a:lnTo>
                <a:lnTo>
                  <a:pt x="2612326" y="3357715"/>
                </a:lnTo>
                <a:lnTo>
                  <a:pt x="2650845" y="3382657"/>
                </a:lnTo>
                <a:lnTo>
                  <a:pt x="2691536" y="3404273"/>
                </a:lnTo>
                <a:lnTo>
                  <a:pt x="2734208" y="3422396"/>
                </a:lnTo>
                <a:lnTo>
                  <a:pt x="2778671" y="3436810"/>
                </a:lnTo>
                <a:lnTo>
                  <a:pt x="2824734" y="3447351"/>
                </a:lnTo>
                <a:lnTo>
                  <a:pt x="2872206" y="3453815"/>
                </a:lnTo>
                <a:lnTo>
                  <a:pt x="2920911" y="3456013"/>
                </a:lnTo>
                <a:lnTo>
                  <a:pt x="2969615" y="3453815"/>
                </a:lnTo>
                <a:lnTo>
                  <a:pt x="3017088" y="3447351"/>
                </a:lnTo>
                <a:lnTo>
                  <a:pt x="3063151" y="3436810"/>
                </a:lnTo>
                <a:lnTo>
                  <a:pt x="3107613" y="3422396"/>
                </a:lnTo>
                <a:lnTo>
                  <a:pt x="3150285" y="3404273"/>
                </a:lnTo>
                <a:lnTo>
                  <a:pt x="3190976" y="3382657"/>
                </a:lnTo>
                <a:lnTo>
                  <a:pt x="3229495" y="3357715"/>
                </a:lnTo>
                <a:lnTo>
                  <a:pt x="3265665" y="3329648"/>
                </a:lnTo>
                <a:lnTo>
                  <a:pt x="3299269" y="3298647"/>
                </a:lnTo>
                <a:lnTo>
                  <a:pt x="3330156" y="3264890"/>
                </a:lnTo>
                <a:lnTo>
                  <a:pt x="3358108" y="3228581"/>
                </a:lnTo>
                <a:lnTo>
                  <a:pt x="3382949" y="3189897"/>
                </a:lnTo>
                <a:lnTo>
                  <a:pt x="3404476" y="3149041"/>
                </a:lnTo>
                <a:lnTo>
                  <a:pt x="3422523" y="3106204"/>
                </a:lnTo>
                <a:lnTo>
                  <a:pt x="3436886" y="3061551"/>
                </a:lnTo>
                <a:lnTo>
                  <a:pt x="3447377" y="3015297"/>
                </a:lnTo>
                <a:lnTo>
                  <a:pt x="3453815" y="2967621"/>
                </a:lnTo>
                <a:lnTo>
                  <a:pt x="3456000" y="2918726"/>
                </a:lnTo>
                <a:close/>
              </a:path>
              <a:path w="3456304" h="3456304">
                <a:moveTo>
                  <a:pt x="3456000" y="537298"/>
                </a:moveTo>
                <a:lnTo>
                  <a:pt x="3453815" y="488391"/>
                </a:lnTo>
                <a:lnTo>
                  <a:pt x="3447377" y="440715"/>
                </a:lnTo>
                <a:lnTo>
                  <a:pt x="3436886" y="394462"/>
                </a:lnTo>
                <a:lnTo>
                  <a:pt x="3422523" y="349821"/>
                </a:lnTo>
                <a:lnTo>
                  <a:pt x="3404489" y="306971"/>
                </a:lnTo>
                <a:lnTo>
                  <a:pt x="3382949" y="266115"/>
                </a:lnTo>
                <a:lnTo>
                  <a:pt x="3358108" y="227431"/>
                </a:lnTo>
                <a:lnTo>
                  <a:pt x="3330156" y="191122"/>
                </a:lnTo>
                <a:lnTo>
                  <a:pt x="3299282" y="157378"/>
                </a:lnTo>
                <a:lnTo>
                  <a:pt x="3265665" y="126365"/>
                </a:lnTo>
                <a:lnTo>
                  <a:pt x="3229508" y="98298"/>
                </a:lnTo>
                <a:lnTo>
                  <a:pt x="3190976" y="73367"/>
                </a:lnTo>
                <a:lnTo>
                  <a:pt x="3150298" y="51739"/>
                </a:lnTo>
                <a:lnTo>
                  <a:pt x="3107626" y="33616"/>
                </a:lnTo>
                <a:lnTo>
                  <a:pt x="3063163" y="19202"/>
                </a:lnTo>
                <a:lnTo>
                  <a:pt x="3017101" y="8661"/>
                </a:lnTo>
                <a:lnTo>
                  <a:pt x="2969615" y="2197"/>
                </a:lnTo>
                <a:lnTo>
                  <a:pt x="2920911" y="12"/>
                </a:lnTo>
                <a:lnTo>
                  <a:pt x="2872206" y="2197"/>
                </a:lnTo>
                <a:lnTo>
                  <a:pt x="2824734" y="8661"/>
                </a:lnTo>
                <a:lnTo>
                  <a:pt x="2778658" y="19202"/>
                </a:lnTo>
                <a:lnTo>
                  <a:pt x="2734195" y="33616"/>
                </a:lnTo>
                <a:lnTo>
                  <a:pt x="2691523" y="51739"/>
                </a:lnTo>
                <a:lnTo>
                  <a:pt x="2650833" y="73367"/>
                </a:lnTo>
                <a:lnTo>
                  <a:pt x="2612313" y="98298"/>
                </a:lnTo>
                <a:lnTo>
                  <a:pt x="2576157" y="126365"/>
                </a:lnTo>
                <a:lnTo>
                  <a:pt x="2542540" y="157378"/>
                </a:lnTo>
                <a:lnTo>
                  <a:pt x="2511666" y="191122"/>
                </a:lnTo>
                <a:lnTo>
                  <a:pt x="2483713" y="227431"/>
                </a:lnTo>
                <a:lnTo>
                  <a:pt x="2458872" y="266115"/>
                </a:lnTo>
                <a:lnTo>
                  <a:pt x="2437333" y="306971"/>
                </a:lnTo>
                <a:lnTo>
                  <a:pt x="2419286" y="349821"/>
                </a:lnTo>
                <a:lnTo>
                  <a:pt x="2404922" y="394462"/>
                </a:lnTo>
                <a:lnTo>
                  <a:pt x="2394432" y="440715"/>
                </a:lnTo>
                <a:lnTo>
                  <a:pt x="2387993" y="488391"/>
                </a:lnTo>
                <a:lnTo>
                  <a:pt x="2385809" y="537298"/>
                </a:lnTo>
                <a:lnTo>
                  <a:pt x="2387993" y="586193"/>
                </a:lnTo>
                <a:lnTo>
                  <a:pt x="2394432" y="633869"/>
                </a:lnTo>
                <a:lnTo>
                  <a:pt x="2404922" y="680123"/>
                </a:lnTo>
                <a:lnTo>
                  <a:pt x="2419286" y="724776"/>
                </a:lnTo>
                <a:lnTo>
                  <a:pt x="2437333" y="767613"/>
                </a:lnTo>
                <a:lnTo>
                  <a:pt x="2458872" y="808469"/>
                </a:lnTo>
                <a:lnTo>
                  <a:pt x="2483713" y="847153"/>
                </a:lnTo>
                <a:lnTo>
                  <a:pt x="2511666" y="883462"/>
                </a:lnTo>
                <a:lnTo>
                  <a:pt x="2542540" y="917206"/>
                </a:lnTo>
                <a:lnTo>
                  <a:pt x="2576157" y="948220"/>
                </a:lnTo>
                <a:lnTo>
                  <a:pt x="2612313" y="976287"/>
                </a:lnTo>
                <a:lnTo>
                  <a:pt x="2650833" y="1001229"/>
                </a:lnTo>
                <a:lnTo>
                  <a:pt x="2691523" y="1022845"/>
                </a:lnTo>
                <a:lnTo>
                  <a:pt x="2734195" y="1040968"/>
                </a:lnTo>
                <a:lnTo>
                  <a:pt x="2778658" y="1055382"/>
                </a:lnTo>
                <a:lnTo>
                  <a:pt x="2824734" y="1065923"/>
                </a:lnTo>
                <a:lnTo>
                  <a:pt x="2872206" y="1072388"/>
                </a:lnTo>
                <a:lnTo>
                  <a:pt x="2920911" y="1074585"/>
                </a:lnTo>
                <a:lnTo>
                  <a:pt x="2969615" y="1072388"/>
                </a:lnTo>
                <a:lnTo>
                  <a:pt x="3017101" y="1065923"/>
                </a:lnTo>
                <a:lnTo>
                  <a:pt x="3063163" y="1055382"/>
                </a:lnTo>
                <a:lnTo>
                  <a:pt x="3107626" y="1040968"/>
                </a:lnTo>
                <a:lnTo>
                  <a:pt x="3150298" y="1022845"/>
                </a:lnTo>
                <a:lnTo>
                  <a:pt x="3190976" y="1001229"/>
                </a:lnTo>
                <a:lnTo>
                  <a:pt x="3229508" y="976287"/>
                </a:lnTo>
                <a:lnTo>
                  <a:pt x="3265665" y="948220"/>
                </a:lnTo>
                <a:lnTo>
                  <a:pt x="3299282" y="917206"/>
                </a:lnTo>
                <a:lnTo>
                  <a:pt x="3330156" y="883462"/>
                </a:lnTo>
                <a:lnTo>
                  <a:pt x="3358108" y="847153"/>
                </a:lnTo>
                <a:lnTo>
                  <a:pt x="3382949" y="808469"/>
                </a:lnTo>
                <a:lnTo>
                  <a:pt x="3404489" y="767613"/>
                </a:lnTo>
                <a:lnTo>
                  <a:pt x="3422523" y="724776"/>
                </a:lnTo>
                <a:lnTo>
                  <a:pt x="3436886" y="680123"/>
                </a:lnTo>
                <a:lnTo>
                  <a:pt x="3447377" y="633869"/>
                </a:lnTo>
                <a:lnTo>
                  <a:pt x="3453815" y="586193"/>
                </a:lnTo>
                <a:lnTo>
                  <a:pt x="3456000" y="537298"/>
                </a:lnTo>
                <a:close/>
              </a:path>
            </a:pathLst>
          </a:custGeom>
          <a:solidFill>
            <a:srgbClr val="FCDCA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03" y="783506"/>
            <a:ext cx="3728085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BELANGRIJKSTE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LEERPUNTEN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maak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lokaal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persoonlijk</a:t>
            </a:r>
            <a:endParaRPr sz="1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breng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een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positief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verhaal</a:t>
            </a:r>
            <a:endParaRPr sz="1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doe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03" y="783506"/>
            <a:ext cx="9274175" cy="289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solidFill>
                  <a:srgbClr val="231F20"/>
                </a:solidFill>
                <a:latin typeface="Arial"/>
                <a:cs typeface="Arial"/>
              </a:rPr>
              <a:t>MAAK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65" dirty="0">
                <a:solidFill>
                  <a:srgbClr val="231F20"/>
                </a:solidFill>
                <a:latin typeface="Arial"/>
                <a:cs typeface="Arial"/>
              </a:rPr>
              <a:t>LOKAAL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PERSOONLIJK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</a:pP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INTERESSEERT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MENSEN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1440"/>
              </a:spcBef>
              <a:buChar char="-"/>
              <a:tabLst>
                <a:tab pos="17526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kom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algemene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statistieken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of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prachtige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doelstellingen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gebruik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lokale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informatie,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foto’s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ontwikkelingen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waar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mensen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zich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zorgen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maken</a:t>
            </a:r>
            <a:endParaRPr sz="1800">
              <a:latin typeface="Arial"/>
              <a:cs typeface="Arial"/>
            </a:endParaRPr>
          </a:p>
          <a:p>
            <a:pPr marL="174625" marR="5080" indent="-162560">
              <a:lnSpc>
                <a:spcPct val="111100"/>
              </a:lnSpc>
              <a:buChar char="-"/>
              <a:tabLst>
                <a:tab pos="17526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maak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duidelij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he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belei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ove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he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gaat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ove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hu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woning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hu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8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leefomgeving  enz.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toekomst van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hun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kinderen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03" y="783506"/>
            <a:ext cx="9276080" cy="289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BRENG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POSITIEF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60" dirty="0">
                <a:solidFill>
                  <a:srgbClr val="231F20"/>
                </a:solidFill>
                <a:latin typeface="Arial"/>
                <a:cs typeface="Arial"/>
              </a:rPr>
              <a:t>VERHAAL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MENSEN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 MOETEN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MEE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WILLEN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DOEN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14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benadruk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sterke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punten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kansen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toekomst</a:t>
            </a:r>
            <a:endParaRPr sz="1800">
              <a:latin typeface="Arial"/>
              <a:cs typeface="Arial"/>
            </a:endParaRPr>
          </a:p>
          <a:p>
            <a:pPr marL="174625" marR="5080" indent="-162560">
              <a:lnSpc>
                <a:spcPct val="111100"/>
              </a:lnSpc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werk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ontwerpend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onderzoek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enkele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strategische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locaties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naast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uitwerking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van </a:t>
            </a:r>
            <a:r>
              <a:rPr sz="1800" spc="-4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algemeen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ruimtelijk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beleid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start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direct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uitvoering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waar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werk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goede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voorbeelden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3901" y="1330693"/>
            <a:ext cx="9079230" cy="5073015"/>
            <a:chOff x="803901" y="1330693"/>
            <a:chExt cx="9079230" cy="5073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545" y="2597068"/>
              <a:ext cx="7419376" cy="38061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10" y="1330693"/>
              <a:ext cx="2985507" cy="1635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01" y="2965945"/>
              <a:ext cx="2714227" cy="15316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3901" y="4599661"/>
              <a:ext cx="2543551" cy="180360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716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/>
              <a:t>BRENG</a:t>
            </a:r>
            <a:r>
              <a:rPr sz="1800" spc="60" dirty="0"/>
              <a:t> </a:t>
            </a:r>
            <a:r>
              <a:rPr sz="1800" spc="35" dirty="0"/>
              <a:t>EEN</a:t>
            </a:r>
            <a:r>
              <a:rPr sz="1800" spc="65" dirty="0"/>
              <a:t> </a:t>
            </a:r>
            <a:r>
              <a:rPr sz="1800" spc="45" dirty="0"/>
              <a:t>POSITIEF</a:t>
            </a:r>
            <a:r>
              <a:rPr sz="1800" spc="65" dirty="0"/>
              <a:t> </a:t>
            </a:r>
            <a:r>
              <a:rPr sz="1800" spc="60" dirty="0"/>
              <a:t>VERHAAL</a:t>
            </a:r>
            <a:r>
              <a:rPr sz="1800" spc="35" dirty="0"/>
              <a:t> </a:t>
            </a:r>
            <a:r>
              <a:rPr sz="1800" dirty="0"/>
              <a:t>.</a:t>
            </a:r>
            <a:r>
              <a:rPr sz="1800" spc="-5" dirty="0"/>
              <a:t> </a:t>
            </a:r>
            <a:r>
              <a:rPr sz="1800" b="0" spc="-15" dirty="0">
                <a:latin typeface="Arial"/>
                <a:cs typeface="Arial"/>
              </a:rPr>
              <a:t>impressies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hoe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20" dirty="0">
                <a:latin typeface="Arial"/>
                <a:cs typeface="Arial"/>
              </a:rPr>
              <a:t>het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5" dirty="0">
                <a:latin typeface="Arial"/>
                <a:cs typeface="Arial"/>
              </a:rPr>
              <a:t>kan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5" dirty="0">
                <a:latin typeface="Arial"/>
                <a:cs typeface="Arial"/>
              </a:rPr>
              <a:t>worden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27402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4602" y="6403672"/>
            <a:ext cx="10928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Geel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44</a:t>
            </a:fld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1949" y="1238465"/>
            <a:ext cx="7054036" cy="51203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7418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/>
              <a:t>BRENG</a:t>
            </a:r>
            <a:r>
              <a:rPr sz="1800" spc="55" dirty="0"/>
              <a:t> </a:t>
            </a:r>
            <a:r>
              <a:rPr sz="1800" spc="35" dirty="0"/>
              <a:t>EEN</a:t>
            </a:r>
            <a:r>
              <a:rPr sz="1800" spc="60" dirty="0"/>
              <a:t> </a:t>
            </a:r>
            <a:r>
              <a:rPr sz="1800" spc="45" dirty="0"/>
              <a:t>POSITIEF</a:t>
            </a:r>
            <a:r>
              <a:rPr sz="1800" spc="60" dirty="0"/>
              <a:t> VERHAAL</a:t>
            </a:r>
            <a:r>
              <a:rPr sz="1800" spc="30" dirty="0"/>
              <a:t> </a:t>
            </a:r>
            <a:r>
              <a:rPr sz="1800" dirty="0"/>
              <a:t>.</a:t>
            </a:r>
            <a:r>
              <a:rPr sz="1800" spc="-5" dirty="0"/>
              <a:t> </a:t>
            </a:r>
            <a:r>
              <a:rPr sz="1800" b="0" spc="-10" dirty="0">
                <a:latin typeface="Arial"/>
                <a:cs typeface="Arial"/>
              </a:rPr>
              <a:t>bied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perspectief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5" dirty="0">
                <a:latin typeface="Arial"/>
                <a:cs typeface="Arial"/>
              </a:rPr>
              <a:t>voor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de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20" dirty="0">
                <a:latin typeface="Arial"/>
                <a:cs typeface="Arial"/>
              </a:rPr>
              <a:t>toekomst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8683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55883" y="6403672"/>
            <a:ext cx="10928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Geel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45</a:t>
            </a:fld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03" y="783506"/>
            <a:ext cx="9274810" cy="319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DOE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 HET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</a:pP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 EN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231F20"/>
                </a:solidFill>
                <a:latin typeface="Arial"/>
                <a:cs typeface="Arial"/>
              </a:rPr>
              <a:t>TRANSPARANT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PROCES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HELPT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POLITIEK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231F20"/>
                </a:solidFill>
                <a:latin typeface="Arial"/>
                <a:cs typeface="Arial"/>
              </a:rPr>
              <a:t>DRAAGVLAK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VINDEN</a:t>
            </a:r>
            <a:endParaRPr sz="1800">
              <a:latin typeface="Arial"/>
              <a:cs typeface="Arial"/>
            </a:endParaRPr>
          </a:p>
          <a:p>
            <a:pPr marL="174625" marR="5080" indent="-162560">
              <a:lnSpc>
                <a:spcPct val="111100"/>
              </a:lnSpc>
              <a:spcBef>
                <a:spcPts val="1200"/>
              </a:spcBef>
              <a:buChar char="-"/>
              <a:tabLst>
                <a:tab pos="175260" algn="l"/>
                <a:tab pos="989965" algn="l"/>
                <a:tab pos="1500505" algn="l"/>
                <a:tab pos="2607945" algn="l"/>
                <a:tab pos="4147185" algn="l"/>
                <a:tab pos="5584825" algn="l"/>
                <a:tab pos="7251700" algn="l"/>
                <a:tab pos="830834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samen	met	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inwoners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	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ondernemers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	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adviesraden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	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gemeente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aad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	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bouwers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,	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jongeren,  belangengroepen,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hogere overheden enz.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iedereen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bad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start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eind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alleen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jouw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verhaal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maar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ons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wees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zelf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toegankelijk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oprecht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vind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formule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die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werkt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(bijvoorbeeld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dialoogcafés)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9756" y="1635486"/>
            <a:ext cx="8693785" cy="4963160"/>
            <a:chOff x="999756" y="1635486"/>
            <a:chExt cx="8693785" cy="4963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756" y="1635486"/>
              <a:ext cx="4792978" cy="26898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3260" y="1635493"/>
              <a:ext cx="4280065" cy="321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1088" y="3686790"/>
              <a:ext cx="3469485" cy="291146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11318" y="783506"/>
            <a:ext cx="2007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DOE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6030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13230" y="6403672"/>
            <a:ext cx="10928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Geel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47</a:t>
            </a:fld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2007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DOE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139" y="1410474"/>
            <a:ext cx="9247073" cy="49483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34705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91905" y="6403672"/>
            <a:ext cx="10928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Geel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48</a:t>
            </a:fld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03" y="783506"/>
            <a:ext cx="5892800" cy="2738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ENKELE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PRAKTISCHE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TIPS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werk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samen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bureaus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waarmee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jij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klikt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hebt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betrek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goed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communicatiebureau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begin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eind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sterk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planproces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schept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verwachtingen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nog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veel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inzetten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actie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realisatie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wissel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goede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voorbeelden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ideeën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elkaar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endParaRPr sz="18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240"/>
              </a:spcBef>
              <a:buChar char="-"/>
              <a:tabLst>
                <a:tab pos="175260" algn="l"/>
              </a:tabLst>
            </a:pP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wacht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ander,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doe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wat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jij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6571" y="7092943"/>
            <a:ext cx="221432" cy="2204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2009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BELANG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Arial"/>
                <a:cs typeface="Arial"/>
              </a:rPr>
              <a:t>PARTICIPATIE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49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03" y="783506"/>
            <a:ext cx="9277350" cy="228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WAAROM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DAAROM: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BUSINESS-AS-USUAL</a:t>
            </a:r>
            <a:r>
              <a:rPr sz="180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Arial"/>
              <a:cs typeface="Arial"/>
            </a:endParaRPr>
          </a:p>
          <a:p>
            <a:pPr marL="12700" marR="5080">
              <a:lnSpc>
                <a:spcPct val="111100"/>
              </a:lnSpc>
            </a:pP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periode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2008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(GRS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Jabbeke,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definitieve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aanvaarding)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2020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ging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800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80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spc="-4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gemeente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Jabbeke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onbebouwde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percelen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verloren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(of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afgerond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8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ha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jaar).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11100"/>
              </a:lnSpc>
              <a:spcBef>
                <a:spcPts val="1200"/>
              </a:spcBef>
            </a:pP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komt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overeen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111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grote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voetbalvelden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(120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75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m)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gemiddeld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grote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voetbalvelden </a:t>
            </a:r>
            <a:r>
              <a:rPr sz="1800" spc="-4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jaar.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2087" y="3642643"/>
            <a:ext cx="1058217" cy="13664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4565" y="3642643"/>
            <a:ext cx="1058217" cy="13664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21" y="5346005"/>
            <a:ext cx="1058217" cy="13664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043" y="3642643"/>
            <a:ext cx="1058217" cy="13664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000" y="5346005"/>
            <a:ext cx="1058217" cy="13664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21" y="3642643"/>
            <a:ext cx="1058217" cy="13664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7130" y="3642643"/>
            <a:ext cx="1058217" cy="13664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000" y="3642643"/>
            <a:ext cx="1058217" cy="13664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9609" y="3642643"/>
            <a:ext cx="1058217" cy="13664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89784" y="7090381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AANBEVELINGEN</a:t>
            </a:r>
          </a:p>
        </p:txBody>
      </p:sp>
      <p:sp>
        <p:nvSpPr>
          <p:cNvPr id="4" name="object 4"/>
          <p:cNvSpPr/>
          <p:nvPr/>
        </p:nvSpPr>
        <p:spPr>
          <a:xfrm>
            <a:off x="3618001" y="1458010"/>
            <a:ext cx="3456304" cy="3456304"/>
          </a:xfrm>
          <a:custGeom>
            <a:avLst/>
            <a:gdLst/>
            <a:ahLst/>
            <a:cxnLst/>
            <a:rect l="l" t="t" r="r" b="b"/>
            <a:pathLst>
              <a:path w="3456304" h="3456304">
                <a:moveTo>
                  <a:pt x="3455987" y="1728000"/>
                </a:moveTo>
                <a:lnTo>
                  <a:pt x="1727987" y="0"/>
                </a:lnTo>
                <a:lnTo>
                  <a:pt x="1727987" y="1727987"/>
                </a:lnTo>
                <a:lnTo>
                  <a:pt x="0" y="0"/>
                </a:lnTo>
                <a:lnTo>
                  <a:pt x="0" y="3456000"/>
                </a:lnTo>
                <a:lnTo>
                  <a:pt x="1727987" y="1728012"/>
                </a:lnTo>
                <a:lnTo>
                  <a:pt x="1727987" y="3456000"/>
                </a:lnTo>
                <a:lnTo>
                  <a:pt x="3455987" y="1728000"/>
                </a:lnTo>
                <a:close/>
              </a:path>
            </a:pathLst>
          </a:custGeom>
          <a:solidFill>
            <a:srgbClr val="D87D7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8324" y="3526704"/>
            <a:ext cx="2303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DURF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NEE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ZEGGEN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51</a:t>
            </a:fld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5887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SCHRAPPEN</a:t>
            </a:r>
            <a:r>
              <a:rPr sz="18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WOONUITBREIDINGSGEBIEDEN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1632" y="1530111"/>
            <a:ext cx="7789830" cy="49811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52</a:t>
            </a:fld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5887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SCHRAPPEN</a:t>
            </a:r>
            <a:r>
              <a:rPr sz="18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WOONUITBREIDINGSGEBIEDEN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651" y="1900550"/>
            <a:ext cx="4717778" cy="43058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53</a:t>
            </a:fld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159" y="3526704"/>
            <a:ext cx="291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DURF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ONDERHANDELEN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54</a:t>
            </a:fld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5535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BELEIDSMATIG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 GEWENSTE 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ONTWIKKELINGEN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239" y="1437267"/>
            <a:ext cx="8940292" cy="49215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60157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17357" y="6403672"/>
            <a:ext cx="560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PLUS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fice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55</a:t>
            </a:fld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2307" y="3526704"/>
            <a:ext cx="1895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LEG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LASTEN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56</a:t>
            </a:fld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7258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MASTERPLAN BONHEIDEN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CENTRUM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383" y="1437068"/>
            <a:ext cx="9036316" cy="49217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00415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57615" y="6403672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OMGEVING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bv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57</a:t>
            </a:fld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7171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MASTERPLAN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BONHEIDEN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CENTRUM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ONTWERPVOORSTEL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0415" y="6403672"/>
            <a:ext cx="229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bron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57615" y="6403672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OMGEVING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bv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383" y="1453990"/>
            <a:ext cx="9036316" cy="49048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58</a:t>
            </a:fld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707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231F20"/>
                </a:solidFill>
                <a:latin typeface="Arial"/>
                <a:cs typeface="Arial"/>
              </a:rPr>
              <a:t>MASTERPLAN BONHEIDEN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231F20"/>
                </a:solidFill>
                <a:latin typeface="Arial"/>
                <a:cs typeface="Arial"/>
              </a:rPr>
              <a:t>CENTRUM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MOGELIJKE</a:t>
            </a:r>
            <a:r>
              <a:rPr sz="1800" b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45" dirty="0">
                <a:solidFill>
                  <a:srgbClr val="231F20"/>
                </a:solidFill>
                <a:latin typeface="Arial"/>
                <a:cs typeface="Arial"/>
              </a:rPr>
              <a:t>LASTEN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3154" y="2155106"/>
            <a:ext cx="431419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achteruitschuiven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bouwlijnen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opleggen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parkeerlasten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zorgen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betaalbaar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wonen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aanleggen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kwalitatieve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publieke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59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6716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5" dirty="0"/>
              <a:t>WAAROM</a:t>
            </a:r>
            <a:r>
              <a:rPr sz="1800" spc="25" dirty="0"/>
              <a:t> </a:t>
            </a:r>
            <a:r>
              <a:rPr sz="1800" spc="-10" dirty="0"/>
              <a:t>...</a:t>
            </a:r>
            <a:r>
              <a:rPr sz="1800" spc="30" dirty="0"/>
              <a:t> </a:t>
            </a:r>
            <a:r>
              <a:rPr sz="1800" spc="40" dirty="0"/>
              <a:t>DAAROM:</a:t>
            </a:r>
            <a:r>
              <a:rPr sz="1800" spc="25" dirty="0"/>
              <a:t> </a:t>
            </a:r>
            <a:r>
              <a:rPr sz="1800" spc="40" dirty="0"/>
              <a:t>GEEN</a:t>
            </a:r>
            <a:r>
              <a:rPr sz="1800" spc="60" dirty="0"/>
              <a:t> </a:t>
            </a:r>
            <a:r>
              <a:rPr sz="1800" spc="45" dirty="0"/>
              <a:t>BUSINESS-AS-USUAL</a:t>
            </a:r>
            <a:r>
              <a:rPr sz="1800" spc="60" dirty="0"/>
              <a:t> </a:t>
            </a:r>
            <a:r>
              <a:rPr sz="1800" spc="55" dirty="0"/>
              <a:t>MEER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709085" y="6729473"/>
            <a:ext cx="19951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7995" algn="l"/>
              </a:tabLst>
            </a:pPr>
            <a:r>
              <a:rPr sz="800" b="1" spc="15" dirty="0">
                <a:solidFill>
                  <a:srgbClr val="231F20"/>
                </a:solidFill>
                <a:latin typeface="Arial"/>
                <a:cs typeface="Arial"/>
              </a:rPr>
              <a:t>BRON	</a:t>
            </a:r>
            <a:r>
              <a:rPr sz="800" b="1" spc="20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231F20"/>
                </a:solidFill>
                <a:latin typeface="Arial"/>
                <a:cs typeface="Arial"/>
              </a:rPr>
              <a:t>GEEL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01260" y="3046299"/>
            <a:ext cx="2211070" cy="2477135"/>
            <a:chOff x="5401260" y="3046299"/>
            <a:chExt cx="2211070" cy="2477135"/>
          </a:xfrm>
        </p:grpSpPr>
        <p:sp>
          <p:nvSpPr>
            <p:cNvPr id="5" name="object 5"/>
            <p:cNvSpPr/>
            <p:nvPr/>
          </p:nvSpPr>
          <p:spPr>
            <a:xfrm>
              <a:off x="5417135" y="4095182"/>
              <a:ext cx="1229995" cy="372110"/>
            </a:xfrm>
            <a:custGeom>
              <a:avLst/>
              <a:gdLst/>
              <a:ahLst/>
              <a:cxnLst/>
              <a:rect l="l" t="t" r="r" b="b"/>
              <a:pathLst>
                <a:path w="1229995" h="372110">
                  <a:moveTo>
                    <a:pt x="0" y="371932"/>
                  </a:moveTo>
                  <a:lnTo>
                    <a:pt x="488810" y="236067"/>
                  </a:lnTo>
                  <a:lnTo>
                    <a:pt x="886815" y="246468"/>
                  </a:lnTo>
                  <a:lnTo>
                    <a:pt x="1229906" y="0"/>
                  </a:lnTo>
                </a:path>
              </a:pathLst>
            </a:custGeom>
            <a:ln w="3175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16029" y="3047887"/>
              <a:ext cx="0" cy="2313940"/>
            </a:xfrm>
            <a:custGeom>
              <a:avLst/>
              <a:gdLst/>
              <a:ahLst/>
              <a:cxnLst/>
              <a:rect l="l" t="t" r="r" b="b"/>
              <a:pathLst>
                <a:path h="2313940">
                  <a:moveTo>
                    <a:pt x="0" y="0"/>
                  </a:moveTo>
                  <a:lnTo>
                    <a:pt x="0" y="23136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10606" y="3213256"/>
              <a:ext cx="0" cy="2308860"/>
            </a:xfrm>
            <a:custGeom>
              <a:avLst/>
              <a:gdLst/>
              <a:ahLst/>
              <a:cxnLst/>
              <a:rect l="l" t="t" r="r" b="b"/>
              <a:pathLst>
                <a:path h="2308860">
                  <a:moveTo>
                    <a:pt x="0" y="0"/>
                  </a:moveTo>
                  <a:lnTo>
                    <a:pt x="0" y="23083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63318" y="3054379"/>
              <a:ext cx="0" cy="2307590"/>
            </a:xfrm>
            <a:custGeom>
              <a:avLst/>
              <a:gdLst/>
              <a:ahLst/>
              <a:cxnLst/>
              <a:rect l="l" t="t" r="r" b="b"/>
              <a:pathLst>
                <a:path h="2307590">
                  <a:moveTo>
                    <a:pt x="0" y="0"/>
                  </a:moveTo>
                  <a:lnTo>
                    <a:pt x="0" y="2307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89673" y="3053176"/>
              <a:ext cx="0" cy="2308860"/>
            </a:xfrm>
            <a:custGeom>
              <a:avLst/>
              <a:gdLst/>
              <a:ahLst/>
              <a:cxnLst/>
              <a:rect l="l" t="t" r="r" b="b"/>
              <a:pathLst>
                <a:path h="2308860">
                  <a:moveTo>
                    <a:pt x="0" y="0"/>
                  </a:moveTo>
                  <a:lnTo>
                    <a:pt x="0" y="230831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36962" y="3054379"/>
              <a:ext cx="0" cy="2307590"/>
            </a:xfrm>
            <a:custGeom>
              <a:avLst/>
              <a:gdLst/>
              <a:ahLst/>
              <a:cxnLst/>
              <a:rect l="l" t="t" r="r" b="b"/>
              <a:pathLst>
                <a:path h="2307590">
                  <a:moveTo>
                    <a:pt x="0" y="0"/>
                  </a:moveTo>
                  <a:lnTo>
                    <a:pt x="0" y="2307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15739" y="5033266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15739" y="5361392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15739" y="4375142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14599" y="3706168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14599" y="3379795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14599" y="3053428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14599" y="4031678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14599" y="4705140"/>
              <a:ext cx="2195195" cy="0"/>
            </a:xfrm>
            <a:custGeom>
              <a:avLst/>
              <a:gdLst/>
              <a:ahLst/>
              <a:cxnLst/>
              <a:rect l="l" t="t" r="r" b="b"/>
              <a:pathLst>
                <a:path w="2195195">
                  <a:moveTo>
                    <a:pt x="0" y="0"/>
                  </a:moveTo>
                  <a:lnTo>
                    <a:pt x="21949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2611424"/>
            <a:ext cx="4070718" cy="398291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623444" y="5390991"/>
            <a:ext cx="718820" cy="29083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1980</a:t>
            </a:r>
            <a:endParaRPr sz="1000">
              <a:latin typeface="Gill Sans MT"/>
              <a:cs typeface="Gill Sans MT"/>
            </a:endParaRPr>
          </a:p>
          <a:p>
            <a:pPr marL="23495">
              <a:lnSpc>
                <a:spcPct val="100000"/>
              </a:lnSpc>
              <a:spcBef>
                <a:spcPts val="955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1990</a:t>
            </a:r>
            <a:endParaRPr sz="1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2000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43229" y="5551138"/>
            <a:ext cx="172720" cy="27940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2010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87700" y="2431854"/>
            <a:ext cx="2703195" cy="302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Gill Sans MT"/>
                <a:cs typeface="Gill Sans MT"/>
              </a:rPr>
              <a:t>VERHOUDING BE</a:t>
            </a:r>
            <a:r>
              <a:rPr sz="900" spc="-40" dirty="0">
                <a:solidFill>
                  <a:srgbClr val="231F20"/>
                </a:solidFill>
                <a:latin typeface="Gill Sans MT"/>
                <a:cs typeface="Gill Sans MT"/>
              </a:rPr>
              <a:t>V</a:t>
            </a:r>
            <a:r>
              <a:rPr sz="900" spc="-5" dirty="0">
                <a:solidFill>
                  <a:srgbClr val="231F20"/>
                </a:solidFill>
                <a:latin typeface="Gill Sans MT"/>
                <a:cs typeface="Gill Sans MT"/>
              </a:rPr>
              <a:t>OLKINGSE</a:t>
            </a:r>
            <a:r>
              <a:rPr sz="900" spc="-40" dirty="0">
                <a:solidFill>
                  <a:srgbClr val="231F20"/>
                </a:solidFill>
                <a:latin typeface="Gill Sans MT"/>
                <a:cs typeface="Gill Sans MT"/>
              </a:rPr>
              <a:t>V</a:t>
            </a:r>
            <a:r>
              <a:rPr sz="900" spc="-5" dirty="0">
                <a:solidFill>
                  <a:srgbClr val="231F20"/>
                </a:solidFill>
                <a:latin typeface="Gill Sans MT"/>
                <a:cs typeface="Gill Sans MT"/>
              </a:rPr>
              <a:t>OLUTI</a:t>
            </a:r>
            <a:r>
              <a:rPr sz="900" dirty="0">
                <a:solidFill>
                  <a:srgbClr val="231F20"/>
                </a:solidFill>
                <a:latin typeface="Gill Sans MT"/>
                <a:cs typeface="Gill Sans MT"/>
              </a:rPr>
              <a:t>E</a:t>
            </a:r>
            <a:r>
              <a:rPr sz="900" spc="-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231F20"/>
                </a:solidFill>
                <a:latin typeface="Gill Sans MT"/>
                <a:cs typeface="Gill Sans MT"/>
              </a:rPr>
              <a:t>EN</a:t>
            </a:r>
            <a:r>
              <a:rPr sz="900" spc="-114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Gill Sans MT"/>
                <a:cs typeface="Gill Sans MT"/>
              </a:rPr>
              <a:t>T</a:t>
            </a:r>
            <a:r>
              <a:rPr sz="900" spc="-5" dirty="0">
                <a:solidFill>
                  <a:srgbClr val="231F20"/>
                </a:solidFill>
                <a:latin typeface="Gill Sans MT"/>
                <a:cs typeface="Gill Sans MT"/>
              </a:rPr>
              <a:t>OE</a:t>
            </a:r>
            <a:r>
              <a:rPr sz="900" dirty="0">
                <a:solidFill>
                  <a:srgbClr val="231F20"/>
                </a:solidFill>
                <a:latin typeface="Gill Sans MT"/>
                <a:cs typeface="Gill Sans MT"/>
              </a:rPr>
              <a:t>-  NAME</a:t>
            </a:r>
            <a:r>
              <a:rPr sz="900" spc="-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900" dirty="0">
                <a:solidFill>
                  <a:srgbClr val="231F20"/>
                </a:solidFill>
                <a:latin typeface="Gill Sans MT"/>
                <a:cs typeface="Gill Sans MT"/>
              </a:rPr>
              <a:t>BEBOUWDE</a:t>
            </a:r>
            <a:r>
              <a:rPr sz="900" spc="-5" dirty="0">
                <a:solidFill>
                  <a:srgbClr val="231F20"/>
                </a:solidFill>
                <a:latin typeface="Gill Sans MT"/>
                <a:cs typeface="Gill Sans MT"/>
              </a:rPr>
              <a:t> RUIMTE</a:t>
            </a:r>
            <a:endParaRPr sz="9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35 000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30 000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25 000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20 000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15 000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10 000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Gill Sans MT"/>
              <a:cs typeface="Gill Sans MT"/>
            </a:endParaRPr>
          </a:p>
          <a:p>
            <a:pPr marL="47625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5 000</a:t>
            </a:r>
            <a:endParaRPr sz="1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Gill Sans MT"/>
              <a:cs typeface="Gill Sans MT"/>
            </a:endParaRPr>
          </a:p>
          <a:p>
            <a:pPr marL="47625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D2232A"/>
                </a:solidFill>
                <a:latin typeface="Gill Sans MT"/>
                <a:cs typeface="Gill Sans MT"/>
              </a:rPr>
              <a:t>0 000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30454" y="5784056"/>
            <a:ext cx="578485" cy="29083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1988</a:t>
            </a:r>
            <a:endParaRPr sz="1000">
              <a:latin typeface="Gill Sans MT"/>
              <a:cs typeface="Gill Sans MT"/>
            </a:endParaRPr>
          </a:p>
          <a:p>
            <a:pPr marL="23495">
              <a:lnSpc>
                <a:spcPct val="100000"/>
              </a:lnSpc>
              <a:spcBef>
                <a:spcPts val="65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1997</a:t>
            </a:r>
            <a:endParaRPr sz="1000">
              <a:latin typeface="Gill Sans MT"/>
              <a:cs typeface="Gill Sans MT"/>
            </a:endParaRPr>
          </a:p>
          <a:p>
            <a:pPr marL="23495">
              <a:lnSpc>
                <a:spcPct val="100000"/>
              </a:lnSpc>
              <a:spcBef>
                <a:spcPts val="14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2001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40996" y="5784056"/>
            <a:ext cx="172720" cy="27940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1970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66515" y="6232767"/>
            <a:ext cx="225615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91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DOORGAAND </a:t>
            </a:r>
            <a:r>
              <a:rPr sz="1000" spc="-40" dirty="0">
                <a:solidFill>
                  <a:srgbClr val="231F20"/>
                </a:solidFill>
                <a:latin typeface="Gill Sans MT"/>
                <a:cs typeface="Gill Sans MT"/>
              </a:rPr>
              <a:t>PATROON </a:t>
            </a:r>
            <a:r>
              <a:rPr sz="1000" spc="-3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Gill Sans MT"/>
                <a:cs typeface="Gill Sans MT"/>
              </a:rPr>
              <a:t>BEVOLKINGSEVOLUTIE</a:t>
            </a:r>
            <a:r>
              <a:rPr sz="1000" spc="-2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Gill Sans MT"/>
                <a:cs typeface="Gill Sans MT"/>
              </a:rPr>
              <a:t>(1970</a:t>
            </a:r>
            <a:r>
              <a:rPr sz="1000" spc="-2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tot</a:t>
            </a:r>
            <a:r>
              <a:rPr sz="1000" spc="-2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2014)</a:t>
            </a:r>
            <a:endParaRPr sz="1000">
              <a:latin typeface="Gill Sans MT"/>
              <a:cs typeface="Gill Sans MT"/>
            </a:endParaRPr>
          </a:p>
          <a:p>
            <a:pPr marL="12700">
              <a:lnSpc>
                <a:spcPts val="1190"/>
              </a:lnSpc>
            </a:pPr>
            <a:r>
              <a:rPr sz="1000" spc="-5" dirty="0">
                <a:solidFill>
                  <a:srgbClr val="231F20"/>
                </a:solidFill>
                <a:latin typeface="Gill Sans MT"/>
                <a:cs typeface="Gill Sans MT"/>
              </a:rPr>
              <a:t>BEBOUWINGSEVOLUTIE</a:t>
            </a:r>
            <a:r>
              <a:rPr sz="1000" spc="-2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Gill Sans MT"/>
                <a:cs typeface="Gill Sans MT"/>
              </a:rPr>
              <a:t>(1970</a:t>
            </a:r>
            <a:r>
              <a:rPr sz="1000" spc="-25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tot</a:t>
            </a:r>
            <a:r>
              <a:rPr sz="1000" spc="-2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1000" dirty="0">
                <a:solidFill>
                  <a:srgbClr val="231F20"/>
                </a:solidFill>
                <a:latin typeface="Gill Sans MT"/>
                <a:cs typeface="Gill Sans MT"/>
              </a:rPr>
              <a:t>2014)</a:t>
            </a:r>
            <a:endParaRPr sz="1000">
              <a:latin typeface="Gill Sans MT"/>
              <a:cs typeface="Gill Sans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384063" y="3041046"/>
            <a:ext cx="1285240" cy="2722245"/>
            <a:chOff x="5384063" y="3041046"/>
            <a:chExt cx="1285240" cy="2722245"/>
          </a:xfrm>
        </p:grpSpPr>
        <p:sp>
          <p:nvSpPr>
            <p:cNvPr id="27" name="object 27"/>
            <p:cNvSpPr/>
            <p:nvPr/>
          </p:nvSpPr>
          <p:spPr>
            <a:xfrm>
              <a:off x="6140593" y="4343035"/>
              <a:ext cx="0" cy="1418590"/>
            </a:xfrm>
            <a:custGeom>
              <a:avLst/>
              <a:gdLst/>
              <a:ahLst/>
              <a:cxnLst/>
              <a:rect l="l" t="t" r="r" b="b"/>
              <a:pathLst>
                <a:path h="1418589">
                  <a:moveTo>
                    <a:pt x="0" y="0"/>
                  </a:moveTo>
                  <a:lnTo>
                    <a:pt x="0" y="1418247"/>
                  </a:lnTo>
                </a:path>
              </a:pathLst>
            </a:custGeom>
            <a:ln w="3175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04769" y="4329706"/>
              <a:ext cx="635" cy="1431925"/>
            </a:xfrm>
            <a:custGeom>
              <a:avLst/>
              <a:gdLst/>
              <a:ahLst/>
              <a:cxnLst/>
              <a:rect l="l" t="t" r="r" b="b"/>
              <a:pathLst>
                <a:path w="635" h="1431925">
                  <a:moveTo>
                    <a:pt x="0" y="0"/>
                  </a:moveTo>
                  <a:lnTo>
                    <a:pt x="444" y="1431582"/>
                  </a:lnTo>
                </a:path>
              </a:pathLst>
            </a:custGeom>
            <a:ln w="3175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15610" y="5360343"/>
              <a:ext cx="0" cy="401320"/>
            </a:xfrm>
            <a:custGeom>
              <a:avLst/>
              <a:gdLst/>
              <a:ahLst/>
              <a:cxnLst/>
              <a:rect l="l" t="t" r="r" b="b"/>
              <a:pathLst>
                <a:path h="401320">
                  <a:moveTo>
                    <a:pt x="0" y="0"/>
                  </a:moveTo>
                  <a:lnTo>
                    <a:pt x="0" y="400938"/>
                  </a:lnTo>
                </a:path>
              </a:pathLst>
            </a:custGeom>
            <a:ln w="3175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05690" y="4343035"/>
              <a:ext cx="0" cy="1418590"/>
            </a:xfrm>
            <a:custGeom>
              <a:avLst/>
              <a:gdLst/>
              <a:ahLst/>
              <a:cxnLst/>
              <a:rect l="l" t="t" r="r" b="b"/>
              <a:pathLst>
                <a:path h="1418589">
                  <a:moveTo>
                    <a:pt x="0" y="0"/>
                  </a:moveTo>
                  <a:lnTo>
                    <a:pt x="0" y="1418247"/>
                  </a:lnTo>
                </a:path>
              </a:pathLst>
            </a:custGeom>
            <a:ln w="3175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17149" y="3056921"/>
              <a:ext cx="1236345" cy="1416685"/>
            </a:xfrm>
            <a:custGeom>
              <a:avLst/>
              <a:gdLst/>
              <a:ahLst/>
              <a:cxnLst/>
              <a:rect l="l" t="t" r="r" b="b"/>
              <a:pathLst>
                <a:path w="1236345" h="1416685">
                  <a:moveTo>
                    <a:pt x="0" y="1416075"/>
                  </a:moveTo>
                  <a:lnTo>
                    <a:pt x="440778" y="891844"/>
                  </a:lnTo>
                  <a:lnTo>
                    <a:pt x="1236065" y="0"/>
                  </a:lnTo>
                </a:path>
              </a:pathLst>
            </a:custGeom>
            <a:ln w="31750">
              <a:solidFill>
                <a:srgbClr val="88B2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9882" y="4296417"/>
              <a:ext cx="66598" cy="6658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8706" y="4311619"/>
              <a:ext cx="66598" cy="6658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1412" y="4308540"/>
              <a:ext cx="66598" cy="6658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4063" y="4445270"/>
              <a:ext cx="66598" cy="66586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07203" y="1697906"/>
            <a:ext cx="7755255" cy="77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Illustratief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voorbeeld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(Geel)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bebouwingsevolutie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ongewijzigd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beleid.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231F20"/>
                </a:solidFill>
                <a:latin typeface="Gill Sans MT"/>
                <a:cs typeface="Gill Sans MT"/>
              </a:rPr>
              <a:t>BEBOUWINGSEVOLUTIE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511491" y="6463610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2496" y="0"/>
                </a:lnTo>
              </a:path>
            </a:pathLst>
          </a:custGeom>
          <a:ln w="12700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11491" y="631189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2496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11491" y="6615321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2496" y="0"/>
                </a:lnTo>
              </a:path>
            </a:pathLst>
          </a:custGeom>
          <a:ln w="12700">
            <a:solidFill>
              <a:srgbClr val="88B2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8310" y="3526704"/>
            <a:ext cx="34436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WEES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OVERHEID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ACTIEF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60</a:t>
            </a:fld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3933" y="3526704"/>
            <a:ext cx="3896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HANTEER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231F20"/>
                </a:solidFill>
                <a:latin typeface="Arial"/>
                <a:cs typeface="Arial"/>
              </a:rPr>
              <a:t>‘ZAAK</a:t>
            </a:r>
            <a:r>
              <a:rPr sz="1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DER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WEGEN’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61</a:t>
            </a:fld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141" y="3526704"/>
            <a:ext cx="3181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231F20"/>
                </a:solidFill>
                <a:latin typeface="Arial"/>
                <a:cs typeface="Arial"/>
              </a:rPr>
              <a:t>SAMENWERKING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62</a:t>
            </a:fld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8536" y="1344392"/>
            <a:ext cx="7796009" cy="49443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63</a:t>
            </a:fld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8980" y="3526704"/>
            <a:ext cx="3446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DENK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 ‘STAND</a:t>
            </a:r>
            <a:r>
              <a:rPr sz="18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STILL’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64</a:t>
            </a:fld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9608" y="3526704"/>
            <a:ext cx="552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8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BELEID</a:t>
            </a:r>
            <a:r>
              <a:rPr sz="18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8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8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Arial"/>
                <a:cs typeface="Arial"/>
              </a:rPr>
              <a:t>VERGUNNEN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65</a:t>
            </a:fld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8489" y="2643995"/>
            <a:ext cx="7561245" cy="22736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9104"/>
            <a:ext cx="221434" cy="217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14154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40" dirty="0">
                <a:solidFill>
                  <a:srgbClr val="231F20"/>
                </a:solidFill>
                <a:latin typeface="Arial"/>
                <a:cs typeface="Arial"/>
              </a:rPr>
              <a:t>AANBEVELINGEN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66</a:t>
            </a:fld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5393" y="6713005"/>
            <a:ext cx="24650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231F20"/>
                </a:solidFill>
                <a:latin typeface="Arial"/>
                <a:cs typeface="Arial"/>
              </a:rPr>
              <a:t>Uitbreidingstraa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900" spc="-5" dirty="0">
                <a:solidFill>
                  <a:srgbClr val="231F20"/>
                </a:solidFill>
                <a:latin typeface="Arial"/>
                <a:cs typeface="Arial"/>
              </a:rPr>
              <a:t> 36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0  </a:t>
            </a:r>
            <a:r>
              <a:rPr sz="900" spc="-5" dirty="0">
                <a:solidFill>
                  <a:srgbClr val="231F20"/>
                </a:solidFill>
                <a:latin typeface="Arial"/>
                <a:cs typeface="Arial"/>
              </a:rPr>
              <a:t>260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9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Antwerpen-Berchem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10218" y="6708204"/>
            <a:ext cx="9798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231F20"/>
                </a:solidFill>
                <a:latin typeface="Arial"/>
                <a:cs typeface="Arial"/>
                <a:hlinkClick r:id="rId2"/>
              </a:rPr>
              <a:t>info@omgeving.be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09266" y="6708204"/>
            <a:ext cx="953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ww</a:t>
            </a:r>
            <a:r>
              <a:rPr sz="900" spc="-55" dirty="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w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.omgeving.be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41597" y="3510009"/>
            <a:ext cx="276225" cy="325755"/>
            <a:chOff x="4541597" y="3510009"/>
            <a:chExt cx="276225" cy="325755"/>
          </a:xfrm>
        </p:grpSpPr>
        <p:sp>
          <p:nvSpPr>
            <p:cNvPr id="6" name="object 6"/>
            <p:cNvSpPr/>
            <p:nvPr/>
          </p:nvSpPr>
          <p:spPr>
            <a:xfrm>
              <a:off x="4542175" y="3510587"/>
              <a:ext cx="274955" cy="324485"/>
            </a:xfrm>
            <a:custGeom>
              <a:avLst/>
              <a:gdLst/>
              <a:ahLst/>
              <a:cxnLst/>
              <a:rect l="l" t="t" r="r" b="b"/>
              <a:pathLst>
                <a:path w="274954" h="324485">
                  <a:moveTo>
                    <a:pt x="274942" y="0"/>
                  </a:moveTo>
                  <a:lnTo>
                    <a:pt x="274942" y="324434"/>
                  </a:lnTo>
                  <a:lnTo>
                    <a:pt x="259892" y="324434"/>
                  </a:lnTo>
                  <a:lnTo>
                    <a:pt x="259892" y="20396"/>
                  </a:lnTo>
                  <a:lnTo>
                    <a:pt x="147180" y="246697"/>
                  </a:lnTo>
                  <a:lnTo>
                    <a:pt x="132892" y="246697"/>
                  </a:lnTo>
                  <a:lnTo>
                    <a:pt x="14795" y="19113"/>
                  </a:lnTo>
                  <a:lnTo>
                    <a:pt x="14795" y="324434"/>
                  </a:lnTo>
                  <a:lnTo>
                    <a:pt x="0" y="324434"/>
                  </a:lnTo>
                  <a:lnTo>
                    <a:pt x="0" y="0"/>
                  </a:lnTo>
                  <a:lnTo>
                    <a:pt x="21678" y="0"/>
                  </a:lnTo>
                  <a:lnTo>
                    <a:pt x="140030" y="228358"/>
                  </a:lnTo>
                  <a:lnTo>
                    <a:pt x="253530" y="0"/>
                  </a:lnTo>
                  <a:lnTo>
                    <a:pt x="27494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42825" y="3511232"/>
              <a:ext cx="273685" cy="323215"/>
            </a:xfrm>
            <a:custGeom>
              <a:avLst/>
              <a:gdLst/>
              <a:ahLst/>
              <a:cxnLst/>
              <a:rect l="l" t="t" r="r" b="b"/>
              <a:pathLst>
                <a:path w="273685" h="323214">
                  <a:moveTo>
                    <a:pt x="273646" y="0"/>
                  </a:moveTo>
                  <a:lnTo>
                    <a:pt x="252336" y="0"/>
                  </a:lnTo>
                  <a:lnTo>
                    <a:pt x="139369" y="227457"/>
                  </a:lnTo>
                  <a:lnTo>
                    <a:pt x="21577" y="0"/>
                  </a:lnTo>
                  <a:lnTo>
                    <a:pt x="0" y="0"/>
                  </a:lnTo>
                  <a:lnTo>
                    <a:pt x="0" y="323138"/>
                  </a:lnTo>
                  <a:lnTo>
                    <a:pt x="14719" y="323138"/>
                  </a:lnTo>
                  <a:lnTo>
                    <a:pt x="14719" y="19037"/>
                  </a:lnTo>
                  <a:lnTo>
                    <a:pt x="132270" y="245719"/>
                  </a:lnTo>
                  <a:lnTo>
                    <a:pt x="146481" y="245719"/>
                  </a:lnTo>
                  <a:lnTo>
                    <a:pt x="258673" y="20320"/>
                  </a:lnTo>
                  <a:lnTo>
                    <a:pt x="258673" y="323138"/>
                  </a:lnTo>
                  <a:lnTo>
                    <a:pt x="273646" y="323138"/>
                  </a:lnTo>
                  <a:lnTo>
                    <a:pt x="2736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159827" y="3510258"/>
            <a:ext cx="325755" cy="325755"/>
            <a:chOff x="4159827" y="3510258"/>
            <a:chExt cx="325755" cy="325755"/>
          </a:xfrm>
        </p:grpSpPr>
        <p:sp>
          <p:nvSpPr>
            <p:cNvPr id="9" name="object 9"/>
            <p:cNvSpPr/>
            <p:nvPr/>
          </p:nvSpPr>
          <p:spPr>
            <a:xfrm>
              <a:off x="4161049" y="3511484"/>
              <a:ext cx="323215" cy="323215"/>
            </a:xfrm>
            <a:custGeom>
              <a:avLst/>
              <a:gdLst/>
              <a:ahLst/>
              <a:cxnLst/>
              <a:rect l="l" t="t" r="r" b="b"/>
              <a:pathLst>
                <a:path w="323214" h="323214">
                  <a:moveTo>
                    <a:pt x="161442" y="0"/>
                  </a:moveTo>
                  <a:lnTo>
                    <a:pt x="118527" y="5767"/>
                  </a:lnTo>
                  <a:lnTo>
                    <a:pt x="79962" y="22043"/>
                  </a:lnTo>
                  <a:lnTo>
                    <a:pt x="47288" y="47288"/>
                  </a:lnTo>
                  <a:lnTo>
                    <a:pt x="22043" y="79962"/>
                  </a:lnTo>
                  <a:lnTo>
                    <a:pt x="5767" y="118527"/>
                  </a:lnTo>
                  <a:lnTo>
                    <a:pt x="0" y="161442"/>
                  </a:lnTo>
                  <a:lnTo>
                    <a:pt x="5767" y="204358"/>
                  </a:lnTo>
                  <a:lnTo>
                    <a:pt x="22043" y="242925"/>
                  </a:lnTo>
                  <a:lnTo>
                    <a:pt x="47288" y="275602"/>
                  </a:lnTo>
                  <a:lnTo>
                    <a:pt x="79962" y="300850"/>
                  </a:lnTo>
                  <a:lnTo>
                    <a:pt x="118527" y="317129"/>
                  </a:lnTo>
                  <a:lnTo>
                    <a:pt x="161442" y="322897"/>
                  </a:lnTo>
                  <a:lnTo>
                    <a:pt x="204424" y="317129"/>
                  </a:lnTo>
                  <a:lnTo>
                    <a:pt x="225693" y="308165"/>
                  </a:lnTo>
                  <a:lnTo>
                    <a:pt x="161442" y="308165"/>
                  </a:lnTo>
                  <a:lnTo>
                    <a:pt x="115064" y="300686"/>
                  </a:lnTo>
                  <a:lnTo>
                    <a:pt x="74787" y="279858"/>
                  </a:lnTo>
                  <a:lnTo>
                    <a:pt x="43026" y="248097"/>
                  </a:lnTo>
                  <a:lnTo>
                    <a:pt x="22198" y="207820"/>
                  </a:lnTo>
                  <a:lnTo>
                    <a:pt x="14719" y="161442"/>
                  </a:lnTo>
                  <a:lnTo>
                    <a:pt x="22198" y="114989"/>
                  </a:lnTo>
                  <a:lnTo>
                    <a:pt x="43026" y="74642"/>
                  </a:lnTo>
                  <a:lnTo>
                    <a:pt x="74787" y="42825"/>
                  </a:lnTo>
                  <a:lnTo>
                    <a:pt x="115064" y="21959"/>
                  </a:lnTo>
                  <a:lnTo>
                    <a:pt x="161442" y="14465"/>
                  </a:lnTo>
                  <a:lnTo>
                    <a:pt x="225065" y="14465"/>
                  </a:lnTo>
                  <a:lnTo>
                    <a:pt x="204424" y="5767"/>
                  </a:lnTo>
                  <a:lnTo>
                    <a:pt x="161442" y="0"/>
                  </a:lnTo>
                  <a:close/>
                </a:path>
                <a:path w="323214" h="323214">
                  <a:moveTo>
                    <a:pt x="225065" y="14465"/>
                  </a:moveTo>
                  <a:lnTo>
                    <a:pt x="161442" y="14465"/>
                  </a:lnTo>
                  <a:lnTo>
                    <a:pt x="207900" y="21959"/>
                  </a:lnTo>
                  <a:lnTo>
                    <a:pt x="248247" y="42825"/>
                  </a:lnTo>
                  <a:lnTo>
                    <a:pt x="280062" y="74642"/>
                  </a:lnTo>
                  <a:lnTo>
                    <a:pt x="300927" y="114989"/>
                  </a:lnTo>
                  <a:lnTo>
                    <a:pt x="308419" y="161442"/>
                  </a:lnTo>
                  <a:lnTo>
                    <a:pt x="300927" y="207820"/>
                  </a:lnTo>
                  <a:lnTo>
                    <a:pt x="280062" y="248097"/>
                  </a:lnTo>
                  <a:lnTo>
                    <a:pt x="248247" y="279858"/>
                  </a:lnTo>
                  <a:lnTo>
                    <a:pt x="207900" y="300686"/>
                  </a:lnTo>
                  <a:lnTo>
                    <a:pt x="161442" y="308165"/>
                  </a:lnTo>
                  <a:lnTo>
                    <a:pt x="225693" y="308165"/>
                  </a:lnTo>
                  <a:lnTo>
                    <a:pt x="275775" y="275602"/>
                  </a:lnTo>
                  <a:lnTo>
                    <a:pt x="301060" y="242925"/>
                  </a:lnTo>
                  <a:lnTo>
                    <a:pt x="317362" y="204358"/>
                  </a:lnTo>
                  <a:lnTo>
                    <a:pt x="323138" y="161442"/>
                  </a:lnTo>
                  <a:lnTo>
                    <a:pt x="317362" y="118527"/>
                  </a:lnTo>
                  <a:lnTo>
                    <a:pt x="301060" y="79962"/>
                  </a:lnTo>
                  <a:lnTo>
                    <a:pt x="275775" y="47288"/>
                  </a:lnTo>
                  <a:lnTo>
                    <a:pt x="243049" y="22043"/>
                  </a:lnTo>
                  <a:lnTo>
                    <a:pt x="225065" y="1446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60405" y="3510836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5" h="324485">
                  <a:moveTo>
                    <a:pt x="309651" y="162090"/>
                  </a:moveTo>
                  <a:lnTo>
                    <a:pt x="302128" y="208652"/>
                  </a:lnTo>
                  <a:lnTo>
                    <a:pt x="281179" y="249092"/>
                  </a:lnTo>
                  <a:lnTo>
                    <a:pt x="249235" y="280984"/>
                  </a:lnTo>
                  <a:lnTo>
                    <a:pt x="208724" y="301899"/>
                  </a:lnTo>
                  <a:lnTo>
                    <a:pt x="162077" y="309410"/>
                  </a:lnTo>
                  <a:lnTo>
                    <a:pt x="115517" y="301899"/>
                  </a:lnTo>
                  <a:lnTo>
                    <a:pt x="75083" y="280984"/>
                  </a:lnTo>
                  <a:lnTo>
                    <a:pt x="43199" y="249092"/>
                  </a:lnTo>
                  <a:lnTo>
                    <a:pt x="22291" y="208652"/>
                  </a:lnTo>
                  <a:lnTo>
                    <a:pt x="14782" y="162090"/>
                  </a:lnTo>
                  <a:lnTo>
                    <a:pt x="22291" y="115447"/>
                  </a:lnTo>
                  <a:lnTo>
                    <a:pt x="43199" y="74937"/>
                  </a:lnTo>
                  <a:lnTo>
                    <a:pt x="75083" y="42991"/>
                  </a:lnTo>
                  <a:lnTo>
                    <a:pt x="115517" y="22040"/>
                  </a:lnTo>
                  <a:lnTo>
                    <a:pt x="162077" y="14516"/>
                  </a:lnTo>
                  <a:lnTo>
                    <a:pt x="208724" y="22040"/>
                  </a:lnTo>
                  <a:lnTo>
                    <a:pt x="249235" y="42991"/>
                  </a:lnTo>
                  <a:lnTo>
                    <a:pt x="281179" y="74937"/>
                  </a:lnTo>
                  <a:lnTo>
                    <a:pt x="302128" y="115447"/>
                  </a:lnTo>
                  <a:lnTo>
                    <a:pt x="309651" y="162090"/>
                  </a:lnTo>
                  <a:close/>
                </a:path>
                <a:path w="324485" h="324485">
                  <a:moveTo>
                    <a:pt x="324434" y="162090"/>
                  </a:moveTo>
                  <a:lnTo>
                    <a:pt x="318634" y="119003"/>
                  </a:lnTo>
                  <a:lnTo>
                    <a:pt x="302266" y="80284"/>
                  </a:lnTo>
                  <a:lnTo>
                    <a:pt x="276879" y="47478"/>
                  </a:lnTo>
                  <a:lnTo>
                    <a:pt x="244019" y="22132"/>
                  </a:lnTo>
                  <a:lnTo>
                    <a:pt x="205236" y="5790"/>
                  </a:lnTo>
                  <a:lnTo>
                    <a:pt x="162077" y="0"/>
                  </a:lnTo>
                  <a:lnTo>
                    <a:pt x="118996" y="5790"/>
                  </a:lnTo>
                  <a:lnTo>
                    <a:pt x="80280" y="22132"/>
                  </a:lnTo>
                  <a:lnTo>
                    <a:pt x="47477" y="47478"/>
                  </a:lnTo>
                  <a:lnTo>
                    <a:pt x="22131" y="80284"/>
                  </a:lnTo>
                  <a:lnTo>
                    <a:pt x="5790" y="119003"/>
                  </a:lnTo>
                  <a:lnTo>
                    <a:pt x="0" y="162090"/>
                  </a:lnTo>
                  <a:lnTo>
                    <a:pt x="5790" y="205176"/>
                  </a:lnTo>
                  <a:lnTo>
                    <a:pt x="22131" y="243895"/>
                  </a:lnTo>
                  <a:lnTo>
                    <a:pt x="47477" y="276701"/>
                  </a:lnTo>
                  <a:lnTo>
                    <a:pt x="80280" y="302047"/>
                  </a:lnTo>
                  <a:lnTo>
                    <a:pt x="118996" y="318389"/>
                  </a:lnTo>
                  <a:lnTo>
                    <a:pt x="162077" y="324180"/>
                  </a:lnTo>
                  <a:lnTo>
                    <a:pt x="205236" y="318389"/>
                  </a:lnTo>
                  <a:lnTo>
                    <a:pt x="244019" y="302047"/>
                  </a:lnTo>
                  <a:lnTo>
                    <a:pt x="276879" y="276701"/>
                  </a:lnTo>
                  <a:lnTo>
                    <a:pt x="302266" y="243895"/>
                  </a:lnTo>
                  <a:lnTo>
                    <a:pt x="318634" y="205176"/>
                  </a:lnTo>
                  <a:lnTo>
                    <a:pt x="324434" y="16209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873890" y="3510005"/>
            <a:ext cx="325755" cy="325755"/>
            <a:chOff x="4873890" y="3510005"/>
            <a:chExt cx="325755" cy="325755"/>
          </a:xfrm>
        </p:grpSpPr>
        <p:sp>
          <p:nvSpPr>
            <p:cNvPr id="12" name="object 12"/>
            <p:cNvSpPr/>
            <p:nvPr/>
          </p:nvSpPr>
          <p:spPr>
            <a:xfrm>
              <a:off x="4875113" y="3511229"/>
              <a:ext cx="323215" cy="323215"/>
            </a:xfrm>
            <a:custGeom>
              <a:avLst/>
              <a:gdLst/>
              <a:ahLst/>
              <a:cxnLst/>
              <a:rect l="l" t="t" r="r" b="b"/>
              <a:pathLst>
                <a:path w="323214" h="323214">
                  <a:moveTo>
                    <a:pt x="161442" y="0"/>
                  </a:moveTo>
                  <a:lnTo>
                    <a:pt x="118527" y="5775"/>
                  </a:lnTo>
                  <a:lnTo>
                    <a:pt x="79962" y="22075"/>
                  </a:lnTo>
                  <a:lnTo>
                    <a:pt x="47288" y="47358"/>
                  </a:lnTo>
                  <a:lnTo>
                    <a:pt x="22043" y="80083"/>
                  </a:lnTo>
                  <a:lnTo>
                    <a:pt x="5767" y="118709"/>
                  </a:lnTo>
                  <a:lnTo>
                    <a:pt x="0" y="161696"/>
                  </a:lnTo>
                  <a:lnTo>
                    <a:pt x="5767" y="204616"/>
                  </a:lnTo>
                  <a:lnTo>
                    <a:pt x="22043" y="243184"/>
                  </a:lnTo>
                  <a:lnTo>
                    <a:pt x="47288" y="275861"/>
                  </a:lnTo>
                  <a:lnTo>
                    <a:pt x="79962" y="301107"/>
                  </a:lnTo>
                  <a:lnTo>
                    <a:pt x="118527" y="317383"/>
                  </a:lnTo>
                  <a:lnTo>
                    <a:pt x="161442" y="323151"/>
                  </a:lnTo>
                  <a:lnTo>
                    <a:pt x="204357" y="317383"/>
                  </a:lnTo>
                  <a:lnTo>
                    <a:pt x="242921" y="301107"/>
                  </a:lnTo>
                  <a:lnTo>
                    <a:pt x="275596" y="275861"/>
                  </a:lnTo>
                  <a:lnTo>
                    <a:pt x="300841" y="243184"/>
                  </a:lnTo>
                  <a:lnTo>
                    <a:pt x="317117" y="204616"/>
                  </a:lnTo>
                  <a:lnTo>
                    <a:pt x="322884" y="161696"/>
                  </a:lnTo>
                  <a:lnTo>
                    <a:pt x="322884" y="154330"/>
                  </a:lnTo>
                  <a:lnTo>
                    <a:pt x="235572" y="154330"/>
                  </a:lnTo>
                  <a:lnTo>
                    <a:pt x="235572" y="168808"/>
                  </a:lnTo>
                  <a:lnTo>
                    <a:pt x="308165" y="168808"/>
                  </a:lnTo>
                  <a:lnTo>
                    <a:pt x="298964" y="213383"/>
                  </a:lnTo>
                  <a:lnTo>
                    <a:pt x="277445" y="251764"/>
                  </a:lnTo>
                  <a:lnTo>
                    <a:pt x="245855" y="281818"/>
                  </a:lnTo>
                  <a:lnTo>
                    <a:pt x="206439" y="301413"/>
                  </a:lnTo>
                  <a:lnTo>
                    <a:pt x="161442" y="308419"/>
                  </a:lnTo>
                  <a:lnTo>
                    <a:pt x="115064" y="300940"/>
                  </a:lnTo>
                  <a:lnTo>
                    <a:pt x="74787" y="280112"/>
                  </a:lnTo>
                  <a:lnTo>
                    <a:pt x="43026" y="248351"/>
                  </a:lnTo>
                  <a:lnTo>
                    <a:pt x="22198" y="208074"/>
                  </a:lnTo>
                  <a:lnTo>
                    <a:pt x="14719" y="161696"/>
                  </a:lnTo>
                  <a:lnTo>
                    <a:pt x="22198" y="115243"/>
                  </a:lnTo>
                  <a:lnTo>
                    <a:pt x="43026" y="74896"/>
                  </a:lnTo>
                  <a:lnTo>
                    <a:pt x="74787" y="43079"/>
                  </a:lnTo>
                  <a:lnTo>
                    <a:pt x="115064" y="22213"/>
                  </a:lnTo>
                  <a:lnTo>
                    <a:pt x="161442" y="14719"/>
                  </a:lnTo>
                  <a:lnTo>
                    <a:pt x="208331" y="22429"/>
                  </a:lnTo>
                  <a:lnTo>
                    <a:pt x="249415" y="44080"/>
                  </a:lnTo>
                  <a:lnTo>
                    <a:pt x="281736" y="77453"/>
                  </a:lnTo>
                  <a:lnTo>
                    <a:pt x="302336" y="120332"/>
                  </a:lnTo>
                  <a:lnTo>
                    <a:pt x="317563" y="120332"/>
                  </a:lnTo>
                  <a:lnTo>
                    <a:pt x="295589" y="71585"/>
                  </a:lnTo>
                  <a:lnTo>
                    <a:pt x="259995" y="33548"/>
                  </a:lnTo>
                  <a:lnTo>
                    <a:pt x="214155" y="8820"/>
                  </a:lnTo>
                  <a:lnTo>
                    <a:pt x="16144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74468" y="351058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5" h="324485">
                  <a:moveTo>
                    <a:pt x="0" y="162344"/>
                  </a:moveTo>
                  <a:lnTo>
                    <a:pt x="5790" y="119185"/>
                  </a:lnTo>
                  <a:lnTo>
                    <a:pt x="22132" y="80405"/>
                  </a:lnTo>
                  <a:lnTo>
                    <a:pt x="47478" y="47548"/>
                  </a:lnTo>
                  <a:lnTo>
                    <a:pt x="80284" y="22164"/>
                  </a:lnTo>
                  <a:lnTo>
                    <a:pt x="119003" y="5798"/>
                  </a:lnTo>
                  <a:lnTo>
                    <a:pt x="162090" y="0"/>
                  </a:lnTo>
                  <a:lnTo>
                    <a:pt x="215015" y="8854"/>
                  </a:lnTo>
                  <a:lnTo>
                    <a:pt x="261040" y="33680"/>
                  </a:lnTo>
                  <a:lnTo>
                    <a:pt x="296776" y="71869"/>
                  </a:lnTo>
                  <a:lnTo>
                    <a:pt x="318833" y="120815"/>
                  </a:lnTo>
                  <a:lnTo>
                    <a:pt x="303542" y="120815"/>
                  </a:lnTo>
                  <a:lnTo>
                    <a:pt x="282865" y="77763"/>
                  </a:lnTo>
                  <a:lnTo>
                    <a:pt x="250418" y="44257"/>
                  </a:lnTo>
                  <a:lnTo>
                    <a:pt x="209170" y="22522"/>
                  </a:lnTo>
                  <a:lnTo>
                    <a:pt x="162090" y="14782"/>
                  </a:lnTo>
                  <a:lnTo>
                    <a:pt x="115529" y="22305"/>
                  </a:lnTo>
                  <a:lnTo>
                    <a:pt x="75092" y="43253"/>
                  </a:lnTo>
                  <a:lnTo>
                    <a:pt x="43204" y="75196"/>
                  </a:lnTo>
                  <a:lnTo>
                    <a:pt x="22292" y="115703"/>
                  </a:lnTo>
                  <a:lnTo>
                    <a:pt x="14782" y="162344"/>
                  </a:lnTo>
                  <a:lnTo>
                    <a:pt x="22292" y="208906"/>
                  </a:lnTo>
                  <a:lnTo>
                    <a:pt x="43204" y="249346"/>
                  </a:lnTo>
                  <a:lnTo>
                    <a:pt x="75092" y="281238"/>
                  </a:lnTo>
                  <a:lnTo>
                    <a:pt x="115529" y="302153"/>
                  </a:lnTo>
                  <a:lnTo>
                    <a:pt x="162090" y="309664"/>
                  </a:lnTo>
                  <a:lnTo>
                    <a:pt x="207268" y="302628"/>
                  </a:lnTo>
                  <a:lnTo>
                    <a:pt x="246842" y="282949"/>
                  </a:lnTo>
                  <a:lnTo>
                    <a:pt x="278558" y="252770"/>
                  </a:lnTo>
                  <a:lnTo>
                    <a:pt x="300161" y="214233"/>
                  </a:lnTo>
                  <a:lnTo>
                    <a:pt x="309397" y="169481"/>
                  </a:lnTo>
                  <a:lnTo>
                    <a:pt x="236524" y="169481"/>
                  </a:lnTo>
                  <a:lnTo>
                    <a:pt x="236524" y="154952"/>
                  </a:lnTo>
                  <a:lnTo>
                    <a:pt x="324180" y="154952"/>
                  </a:lnTo>
                  <a:lnTo>
                    <a:pt x="324180" y="162344"/>
                  </a:lnTo>
                  <a:lnTo>
                    <a:pt x="318389" y="205434"/>
                  </a:lnTo>
                  <a:lnTo>
                    <a:pt x="302047" y="244155"/>
                  </a:lnTo>
                  <a:lnTo>
                    <a:pt x="276701" y="276960"/>
                  </a:lnTo>
                  <a:lnTo>
                    <a:pt x="243895" y="302304"/>
                  </a:lnTo>
                  <a:lnTo>
                    <a:pt x="205176" y="318644"/>
                  </a:lnTo>
                  <a:lnTo>
                    <a:pt x="162090" y="324434"/>
                  </a:lnTo>
                  <a:lnTo>
                    <a:pt x="119003" y="318644"/>
                  </a:lnTo>
                  <a:lnTo>
                    <a:pt x="80284" y="302304"/>
                  </a:lnTo>
                  <a:lnTo>
                    <a:pt x="47478" y="276960"/>
                  </a:lnTo>
                  <a:lnTo>
                    <a:pt x="22132" y="244155"/>
                  </a:lnTo>
                  <a:lnTo>
                    <a:pt x="5790" y="205434"/>
                  </a:lnTo>
                  <a:lnTo>
                    <a:pt x="0" y="16234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206577" y="3510005"/>
            <a:ext cx="325755" cy="325755"/>
            <a:chOff x="6206577" y="3510005"/>
            <a:chExt cx="325755" cy="325755"/>
          </a:xfrm>
        </p:grpSpPr>
        <p:sp>
          <p:nvSpPr>
            <p:cNvPr id="15" name="object 15"/>
            <p:cNvSpPr/>
            <p:nvPr/>
          </p:nvSpPr>
          <p:spPr>
            <a:xfrm>
              <a:off x="6207802" y="3511229"/>
              <a:ext cx="323215" cy="323215"/>
            </a:xfrm>
            <a:custGeom>
              <a:avLst/>
              <a:gdLst/>
              <a:ahLst/>
              <a:cxnLst/>
              <a:rect l="l" t="t" r="r" b="b"/>
              <a:pathLst>
                <a:path w="323215" h="323214">
                  <a:moveTo>
                    <a:pt x="161442" y="0"/>
                  </a:moveTo>
                  <a:lnTo>
                    <a:pt x="118531" y="5775"/>
                  </a:lnTo>
                  <a:lnTo>
                    <a:pt x="79968" y="22075"/>
                  </a:lnTo>
                  <a:lnTo>
                    <a:pt x="47293" y="47358"/>
                  </a:lnTo>
                  <a:lnTo>
                    <a:pt x="22046" y="80083"/>
                  </a:lnTo>
                  <a:lnTo>
                    <a:pt x="5768" y="118709"/>
                  </a:lnTo>
                  <a:lnTo>
                    <a:pt x="0" y="161696"/>
                  </a:lnTo>
                  <a:lnTo>
                    <a:pt x="5768" y="204616"/>
                  </a:lnTo>
                  <a:lnTo>
                    <a:pt x="22046" y="243184"/>
                  </a:lnTo>
                  <a:lnTo>
                    <a:pt x="47293" y="275861"/>
                  </a:lnTo>
                  <a:lnTo>
                    <a:pt x="79968" y="301107"/>
                  </a:lnTo>
                  <a:lnTo>
                    <a:pt x="118531" y="317383"/>
                  </a:lnTo>
                  <a:lnTo>
                    <a:pt x="161442" y="323151"/>
                  </a:lnTo>
                  <a:lnTo>
                    <a:pt x="204425" y="317383"/>
                  </a:lnTo>
                  <a:lnTo>
                    <a:pt x="243053" y="301107"/>
                  </a:lnTo>
                  <a:lnTo>
                    <a:pt x="275782" y="275861"/>
                  </a:lnTo>
                  <a:lnTo>
                    <a:pt x="301069" y="243184"/>
                  </a:lnTo>
                  <a:lnTo>
                    <a:pt x="317373" y="204616"/>
                  </a:lnTo>
                  <a:lnTo>
                    <a:pt x="323151" y="161696"/>
                  </a:lnTo>
                  <a:lnTo>
                    <a:pt x="322897" y="154330"/>
                  </a:lnTo>
                  <a:lnTo>
                    <a:pt x="235572" y="154330"/>
                  </a:lnTo>
                  <a:lnTo>
                    <a:pt x="235572" y="168808"/>
                  </a:lnTo>
                  <a:lnTo>
                    <a:pt x="308178" y="168808"/>
                  </a:lnTo>
                  <a:lnTo>
                    <a:pt x="298971" y="213383"/>
                  </a:lnTo>
                  <a:lnTo>
                    <a:pt x="277448" y="251764"/>
                  </a:lnTo>
                  <a:lnTo>
                    <a:pt x="245856" y="281818"/>
                  </a:lnTo>
                  <a:lnTo>
                    <a:pt x="206439" y="301413"/>
                  </a:lnTo>
                  <a:lnTo>
                    <a:pt x="161442" y="308419"/>
                  </a:lnTo>
                  <a:lnTo>
                    <a:pt x="115069" y="300940"/>
                  </a:lnTo>
                  <a:lnTo>
                    <a:pt x="74792" y="280112"/>
                  </a:lnTo>
                  <a:lnTo>
                    <a:pt x="43030" y="248351"/>
                  </a:lnTo>
                  <a:lnTo>
                    <a:pt x="22200" y="208074"/>
                  </a:lnTo>
                  <a:lnTo>
                    <a:pt x="14719" y="161696"/>
                  </a:lnTo>
                  <a:lnTo>
                    <a:pt x="22200" y="115243"/>
                  </a:lnTo>
                  <a:lnTo>
                    <a:pt x="43030" y="74896"/>
                  </a:lnTo>
                  <a:lnTo>
                    <a:pt x="74792" y="43079"/>
                  </a:lnTo>
                  <a:lnTo>
                    <a:pt x="115069" y="22213"/>
                  </a:lnTo>
                  <a:lnTo>
                    <a:pt x="161442" y="14719"/>
                  </a:lnTo>
                  <a:lnTo>
                    <a:pt x="208333" y="22429"/>
                  </a:lnTo>
                  <a:lnTo>
                    <a:pt x="249420" y="44080"/>
                  </a:lnTo>
                  <a:lnTo>
                    <a:pt x="281741" y="77453"/>
                  </a:lnTo>
                  <a:lnTo>
                    <a:pt x="302336" y="120332"/>
                  </a:lnTo>
                  <a:lnTo>
                    <a:pt x="317576" y="120332"/>
                  </a:lnTo>
                  <a:lnTo>
                    <a:pt x="295602" y="71585"/>
                  </a:lnTo>
                  <a:lnTo>
                    <a:pt x="260007" y="33548"/>
                  </a:lnTo>
                  <a:lnTo>
                    <a:pt x="214163" y="8820"/>
                  </a:lnTo>
                  <a:lnTo>
                    <a:pt x="16144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07155" y="351058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0" y="162344"/>
                  </a:moveTo>
                  <a:lnTo>
                    <a:pt x="5790" y="119185"/>
                  </a:lnTo>
                  <a:lnTo>
                    <a:pt x="22132" y="80405"/>
                  </a:lnTo>
                  <a:lnTo>
                    <a:pt x="47478" y="47548"/>
                  </a:lnTo>
                  <a:lnTo>
                    <a:pt x="80284" y="22164"/>
                  </a:lnTo>
                  <a:lnTo>
                    <a:pt x="119003" y="5798"/>
                  </a:lnTo>
                  <a:lnTo>
                    <a:pt x="162090" y="0"/>
                  </a:lnTo>
                  <a:lnTo>
                    <a:pt x="215020" y="8854"/>
                  </a:lnTo>
                  <a:lnTo>
                    <a:pt x="261046" y="33680"/>
                  </a:lnTo>
                  <a:lnTo>
                    <a:pt x="296783" y="71869"/>
                  </a:lnTo>
                  <a:lnTo>
                    <a:pt x="318846" y="120815"/>
                  </a:lnTo>
                  <a:lnTo>
                    <a:pt x="303542" y="120815"/>
                  </a:lnTo>
                  <a:lnTo>
                    <a:pt x="282864" y="77763"/>
                  </a:lnTo>
                  <a:lnTo>
                    <a:pt x="250413" y="44257"/>
                  </a:lnTo>
                  <a:lnTo>
                    <a:pt x="209164" y="22522"/>
                  </a:lnTo>
                  <a:lnTo>
                    <a:pt x="162090" y="14782"/>
                  </a:lnTo>
                  <a:lnTo>
                    <a:pt x="115529" y="22305"/>
                  </a:lnTo>
                  <a:lnTo>
                    <a:pt x="75092" y="43253"/>
                  </a:lnTo>
                  <a:lnTo>
                    <a:pt x="43204" y="75196"/>
                  </a:lnTo>
                  <a:lnTo>
                    <a:pt x="22292" y="115703"/>
                  </a:lnTo>
                  <a:lnTo>
                    <a:pt x="14782" y="162344"/>
                  </a:lnTo>
                  <a:lnTo>
                    <a:pt x="22292" y="208906"/>
                  </a:lnTo>
                  <a:lnTo>
                    <a:pt x="43204" y="249346"/>
                  </a:lnTo>
                  <a:lnTo>
                    <a:pt x="75092" y="281238"/>
                  </a:lnTo>
                  <a:lnTo>
                    <a:pt x="115529" y="302153"/>
                  </a:lnTo>
                  <a:lnTo>
                    <a:pt x="162090" y="309664"/>
                  </a:lnTo>
                  <a:lnTo>
                    <a:pt x="207267" y="302628"/>
                  </a:lnTo>
                  <a:lnTo>
                    <a:pt x="246839" y="282949"/>
                  </a:lnTo>
                  <a:lnTo>
                    <a:pt x="278555" y="252770"/>
                  </a:lnTo>
                  <a:lnTo>
                    <a:pt x="300162" y="214233"/>
                  </a:lnTo>
                  <a:lnTo>
                    <a:pt x="309410" y="169481"/>
                  </a:lnTo>
                  <a:lnTo>
                    <a:pt x="236524" y="169481"/>
                  </a:lnTo>
                  <a:lnTo>
                    <a:pt x="236524" y="154952"/>
                  </a:lnTo>
                  <a:lnTo>
                    <a:pt x="324192" y="154952"/>
                  </a:lnTo>
                  <a:lnTo>
                    <a:pt x="324358" y="157327"/>
                  </a:lnTo>
                  <a:lnTo>
                    <a:pt x="324446" y="159791"/>
                  </a:lnTo>
                  <a:lnTo>
                    <a:pt x="324446" y="162344"/>
                  </a:lnTo>
                  <a:lnTo>
                    <a:pt x="318646" y="205434"/>
                  </a:lnTo>
                  <a:lnTo>
                    <a:pt x="302276" y="244155"/>
                  </a:lnTo>
                  <a:lnTo>
                    <a:pt x="276886" y="276960"/>
                  </a:lnTo>
                  <a:lnTo>
                    <a:pt x="244026" y="302304"/>
                  </a:lnTo>
                  <a:lnTo>
                    <a:pt x="205244" y="318644"/>
                  </a:lnTo>
                  <a:lnTo>
                    <a:pt x="162090" y="324434"/>
                  </a:lnTo>
                  <a:lnTo>
                    <a:pt x="119003" y="318644"/>
                  </a:lnTo>
                  <a:lnTo>
                    <a:pt x="80284" y="302304"/>
                  </a:lnTo>
                  <a:lnTo>
                    <a:pt x="47478" y="276960"/>
                  </a:lnTo>
                  <a:lnTo>
                    <a:pt x="22132" y="244155"/>
                  </a:lnTo>
                  <a:lnTo>
                    <a:pt x="5790" y="205434"/>
                  </a:lnTo>
                  <a:lnTo>
                    <a:pt x="0" y="16234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915178" y="3510015"/>
            <a:ext cx="235585" cy="325755"/>
            <a:chOff x="5915178" y="3510015"/>
            <a:chExt cx="235585" cy="325755"/>
          </a:xfrm>
        </p:grpSpPr>
        <p:sp>
          <p:nvSpPr>
            <p:cNvPr id="18" name="object 18"/>
            <p:cNvSpPr/>
            <p:nvPr/>
          </p:nvSpPr>
          <p:spPr>
            <a:xfrm>
              <a:off x="5916400" y="3511246"/>
              <a:ext cx="233045" cy="323215"/>
            </a:xfrm>
            <a:custGeom>
              <a:avLst/>
              <a:gdLst/>
              <a:ahLst/>
              <a:cxnLst/>
              <a:rect l="l" t="t" r="r" b="b"/>
              <a:pathLst>
                <a:path w="233045" h="323214">
                  <a:moveTo>
                    <a:pt x="232765" y="0"/>
                  </a:moveTo>
                  <a:lnTo>
                    <a:pt x="217792" y="0"/>
                  </a:lnTo>
                  <a:lnTo>
                    <a:pt x="217792" y="296989"/>
                  </a:lnTo>
                  <a:lnTo>
                    <a:pt x="14706" y="0"/>
                  </a:lnTo>
                  <a:lnTo>
                    <a:pt x="0" y="0"/>
                  </a:lnTo>
                  <a:lnTo>
                    <a:pt x="0" y="323126"/>
                  </a:lnTo>
                  <a:lnTo>
                    <a:pt x="14706" y="323126"/>
                  </a:lnTo>
                  <a:lnTo>
                    <a:pt x="14706" y="26136"/>
                  </a:lnTo>
                  <a:lnTo>
                    <a:pt x="217792" y="323126"/>
                  </a:lnTo>
                  <a:lnTo>
                    <a:pt x="232765" y="323126"/>
                  </a:lnTo>
                  <a:lnTo>
                    <a:pt x="2327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15756" y="3510593"/>
              <a:ext cx="234315" cy="324485"/>
            </a:xfrm>
            <a:custGeom>
              <a:avLst/>
              <a:gdLst/>
              <a:ahLst/>
              <a:cxnLst/>
              <a:rect l="l" t="t" r="r" b="b"/>
              <a:pathLst>
                <a:path w="234314" h="324485">
                  <a:moveTo>
                    <a:pt x="218998" y="298183"/>
                  </a:moveTo>
                  <a:lnTo>
                    <a:pt x="218998" y="0"/>
                  </a:lnTo>
                  <a:lnTo>
                    <a:pt x="234061" y="0"/>
                  </a:lnTo>
                  <a:lnTo>
                    <a:pt x="234061" y="324434"/>
                  </a:lnTo>
                  <a:lnTo>
                    <a:pt x="218998" y="324434"/>
                  </a:lnTo>
                  <a:lnTo>
                    <a:pt x="14782" y="26250"/>
                  </a:lnTo>
                  <a:lnTo>
                    <a:pt x="14782" y="324434"/>
                  </a:lnTo>
                  <a:lnTo>
                    <a:pt x="0" y="324434"/>
                  </a:lnTo>
                  <a:lnTo>
                    <a:pt x="0" y="0"/>
                  </a:lnTo>
                  <a:lnTo>
                    <a:pt x="14782" y="0"/>
                  </a:lnTo>
                  <a:lnTo>
                    <a:pt x="218998" y="29818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512289" y="3510009"/>
            <a:ext cx="241300" cy="325755"/>
            <a:chOff x="5512289" y="3510009"/>
            <a:chExt cx="241300" cy="325755"/>
          </a:xfrm>
        </p:grpSpPr>
        <p:sp>
          <p:nvSpPr>
            <p:cNvPr id="21" name="object 21"/>
            <p:cNvSpPr/>
            <p:nvPr/>
          </p:nvSpPr>
          <p:spPr>
            <a:xfrm>
              <a:off x="5513776" y="3511232"/>
              <a:ext cx="238125" cy="323215"/>
            </a:xfrm>
            <a:custGeom>
              <a:avLst/>
              <a:gdLst/>
              <a:ahLst/>
              <a:cxnLst/>
              <a:rect l="l" t="t" r="r" b="b"/>
              <a:pathLst>
                <a:path w="238125" h="323214">
                  <a:moveTo>
                    <a:pt x="238125" y="0"/>
                  </a:moveTo>
                  <a:lnTo>
                    <a:pt x="222643" y="0"/>
                  </a:lnTo>
                  <a:lnTo>
                    <a:pt x="118567" y="299021"/>
                  </a:lnTo>
                  <a:lnTo>
                    <a:pt x="15519" y="0"/>
                  </a:lnTo>
                  <a:lnTo>
                    <a:pt x="0" y="0"/>
                  </a:lnTo>
                  <a:lnTo>
                    <a:pt x="111455" y="323138"/>
                  </a:lnTo>
                  <a:lnTo>
                    <a:pt x="125933" y="323138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12866" y="3510587"/>
              <a:ext cx="240029" cy="324485"/>
            </a:xfrm>
            <a:custGeom>
              <a:avLst/>
              <a:gdLst/>
              <a:ahLst/>
              <a:cxnLst/>
              <a:rect l="l" t="t" r="r" b="b"/>
              <a:pathLst>
                <a:path w="240029" h="324485">
                  <a:moveTo>
                    <a:pt x="239941" y="0"/>
                  </a:moveTo>
                  <a:lnTo>
                    <a:pt x="224345" y="0"/>
                  </a:lnTo>
                  <a:lnTo>
                    <a:pt x="119468" y="300215"/>
                  </a:lnTo>
                  <a:lnTo>
                    <a:pt x="15633" y="0"/>
                  </a:lnTo>
                  <a:lnTo>
                    <a:pt x="0" y="0"/>
                  </a:lnTo>
                  <a:lnTo>
                    <a:pt x="112306" y="324434"/>
                  </a:lnTo>
                  <a:lnTo>
                    <a:pt x="126885" y="324434"/>
                  </a:lnTo>
                  <a:lnTo>
                    <a:pt x="239941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255670" y="3510263"/>
            <a:ext cx="201295" cy="325755"/>
            <a:chOff x="5255670" y="3510263"/>
            <a:chExt cx="201295" cy="325755"/>
          </a:xfrm>
        </p:grpSpPr>
        <p:sp>
          <p:nvSpPr>
            <p:cNvPr id="24" name="object 24"/>
            <p:cNvSpPr/>
            <p:nvPr/>
          </p:nvSpPr>
          <p:spPr>
            <a:xfrm>
              <a:off x="5256885" y="3511486"/>
              <a:ext cx="198755" cy="322580"/>
            </a:xfrm>
            <a:custGeom>
              <a:avLst/>
              <a:gdLst/>
              <a:ahLst/>
              <a:cxnLst/>
              <a:rect l="l" t="t" r="r" b="b"/>
              <a:pathLst>
                <a:path w="198754" h="322579">
                  <a:moveTo>
                    <a:pt x="198247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53670"/>
                  </a:lnTo>
                  <a:lnTo>
                    <a:pt x="0" y="168910"/>
                  </a:lnTo>
                  <a:lnTo>
                    <a:pt x="0" y="307340"/>
                  </a:lnTo>
                  <a:lnTo>
                    <a:pt x="0" y="322580"/>
                  </a:lnTo>
                  <a:lnTo>
                    <a:pt x="198247" y="322580"/>
                  </a:lnTo>
                  <a:lnTo>
                    <a:pt x="198247" y="307340"/>
                  </a:lnTo>
                  <a:lnTo>
                    <a:pt x="14732" y="307340"/>
                  </a:lnTo>
                  <a:lnTo>
                    <a:pt x="14732" y="168910"/>
                  </a:lnTo>
                  <a:lnTo>
                    <a:pt x="197739" y="168910"/>
                  </a:lnTo>
                  <a:lnTo>
                    <a:pt x="197739" y="153670"/>
                  </a:lnTo>
                  <a:lnTo>
                    <a:pt x="14732" y="153670"/>
                  </a:lnTo>
                  <a:lnTo>
                    <a:pt x="14732" y="15240"/>
                  </a:lnTo>
                  <a:lnTo>
                    <a:pt x="198247" y="15240"/>
                  </a:lnTo>
                  <a:lnTo>
                    <a:pt x="1982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56248" y="3510841"/>
              <a:ext cx="200025" cy="324485"/>
            </a:xfrm>
            <a:custGeom>
              <a:avLst/>
              <a:gdLst/>
              <a:ahLst/>
              <a:cxnLst/>
              <a:rect l="l" t="t" r="r" b="b"/>
              <a:pathLst>
                <a:path w="200025" h="324485">
                  <a:moveTo>
                    <a:pt x="199542" y="0"/>
                  </a:moveTo>
                  <a:lnTo>
                    <a:pt x="199542" y="14770"/>
                  </a:lnTo>
                  <a:lnTo>
                    <a:pt x="14833" y="14770"/>
                  </a:lnTo>
                  <a:lnTo>
                    <a:pt x="14833" y="154698"/>
                  </a:lnTo>
                  <a:lnTo>
                    <a:pt x="199034" y="154698"/>
                  </a:lnTo>
                  <a:lnTo>
                    <a:pt x="199034" y="169227"/>
                  </a:lnTo>
                  <a:lnTo>
                    <a:pt x="14833" y="169227"/>
                  </a:lnTo>
                  <a:lnTo>
                    <a:pt x="14833" y="309143"/>
                  </a:lnTo>
                  <a:lnTo>
                    <a:pt x="199542" y="309143"/>
                  </a:lnTo>
                  <a:lnTo>
                    <a:pt x="199542" y="324180"/>
                  </a:lnTo>
                  <a:lnTo>
                    <a:pt x="0" y="324180"/>
                  </a:lnTo>
                  <a:lnTo>
                    <a:pt x="0" y="0"/>
                  </a:lnTo>
                  <a:lnTo>
                    <a:pt x="19954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818701" y="3510007"/>
            <a:ext cx="17780" cy="325755"/>
            <a:chOff x="5818701" y="3510007"/>
            <a:chExt cx="17780" cy="325755"/>
          </a:xfrm>
        </p:grpSpPr>
        <p:sp>
          <p:nvSpPr>
            <p:cNvPr id="27" name="object 27"/>
            <p:cNvSpPr/>
            <p:nvPr/>
          </p:nvSpPr>
          <p:spPr>
            <a:xfrm>
              <a:off x="5819914" y="3511258"/>
              <a:ext cx="15240" cy="323215"/>
            </a:xfrm>
            <a:custGeom>
              <a:avLst/>
              <a:gdLst/>
              <a:ahLst/>
              <a:cxnLst/>
              <a:rect l="l" t="t" r="r" b="b"/>
              <a:pathLst>
                <a:path w="15239" h="323214">
                  <a:moveTo>
                    <a:pt x="14986" y="0"/>
                  </a:moveTo>
                  <a:lnTo>
                    <a:pt x="0" y="0"/>
                  </a:lnTo>
                  <a:lnTo>
                    <a:pt x="0" y="323138"/>
                  </a:lnTo>
                  <a:lnTo>
                    <a:pt x="14986" y="323138"/>
                  </a:lnTo>
                  <a:lnTo>
                    <a:pt x="149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19279" y="3510584"/>
              <a:ext cx="16510" cy="324485"/>
            </a:xfrm>
            <a:custGeom>
              <a:avLst/>
              <a:gdLst/>
              <a:ahLst/>
              <a:cxnLst/>
              <a:rect l="l" t="t" r="r" b="b"/>
              <a:pathLst>
                <a:path w="16510" h="324485">
                  <a:moveTo>
                    <a:pt x="16281" y="0"/>
                  </a:moveTo>
                  <a:lnTo>
                    <a:pt x="0" y="0"/>
                  </a:lnTo>
                  <a:lnTo>
                    <a:pt x="0" y="324434"/>
                  </a:lnTo>
                  <a:lnTo>
                    <a:pt x="16281" y="324434"/>
                  </a:lnTo>
                  <a:lnTo>
                    <a:pt x="16281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212653" y="3987228"/>
            <a:ext cx="642620" cy="62865"/>
          </a:xfrm>
          <a:custGeom>
            <a:avLst/>
            <a:gdLst/>
            <a:ahLst/>
            <a:cxnLst/>
            <a:rect l="l" t="t" r="r" b="b"/>
            <a:pathLst>
              <a:path w="642620" h="62864">
                <a:moveTo>
                  <a:pt x="36664" y="54089"/>
                </a:moveTo>
                <a:lnTo>
                  <a:pt x="8851" y="54089"/>
                </a:lnTo>
                <a:lnTo>
                  <a:pt x="8851" y="800"/>
                </a:lnTo>
                <a:lnTo>
                  <a:pt x="0" y="800"/>
                </a:lnTo>
                <a:lnTo>
                  <a:pt x="0" y="62090"/>
                </a:lnTo>
                <a:lnTo>
                  <a:pt x="36664" y="62090"/>
                </a:lnTo>
                <a:lnTo>
                  <a:pt x="36664" y="54089"/>
                </a:lnTo>
                <a:close/>
              </a:path>
              <a:path w="642620" h="62864">
                <a:moveTo>
                  <a:pt x="116662" y="62090"/>
                </a:moveTo>
                <a:lnTo>
                  <a:pt x="108483" y="43929"/>
                </a:lnTo>
                <a:lnTo>
                  <a:pt x="104978" y="36118"/>
                </a:lnTo>
                <a:lnTo>
                  <a:pt x="95732" y="15557"/>
                </a:lnTo>
                <a:lnTo>
                  <a:pt x="95732" y="36118"/>
                </a:lnTo>
                <a:lnTo>
                  <a:pt x="76517" y="36118"/>
                </a:lnTo>
                <a:lnTo>
                  <a:pt x="85750" y="13919"/>
                </a:lnTo>
                <a:lnTo>
                  <a:pt x="95732" y="36118"/>
                </a:lnTo>
                <a:lnTo>
                  <a:pt x="95732" y="15557"/>
                </a:lnTo>
                <a:lnTo>
                  <a:pt x="94996" y="13919"/>
                </a:lnTo>
                <a:lnTo>
                  <a:pt x="88938" y="457"/>
                </a:lnTo>
                <a:lnTo>
                  <a:pt x="82727" y="457"/>
                </a:lnTo>
                <a:lnTo>
                  <a:pt x="56184" y="62090"/>
                </a:lnTo>
                <a:lnTo>
                  <a:pt x="65278" y="62090"/>
                </a:lnTo>
                <a:lnTo>
                  <a:pt x="72999" y="43929"/>
                </a:lnTo>
                <a:lnTo>
                  <a:pt x="99364" y="43929"/>
                </a:lnTo>
                <a:lnTo>
                  <a:pt x="107594" y="62090"/>
                </a:lnTo>
                <a:lnTo>
                  <a:pt x="116662" y="62090"/>
                </a:lnTo>
                <a:close/>
              </a:path>
              <a:path w="642620" h="62864">
                <a:moveTo>
                  <a:pt x="199504" y="800"/>
                </a:moveTo>
                <a:lnTo>
                  <a:pt x="191096" y="800"/>
                </a:lnTo>
                <a:lnTo>
                  <a:pt x="191096" y="48412"/>
                </a:lnTo>
                <a:lnTo>
                  <a:pt x="149428" y="800"/>
                </a:lnTo>
                <a:lnTo>
                  <a:pt x="142252" y="800"/>
                </a:lnTo>
                <a:lnTo>
                  <a:pt x="142252" y="62090"/>
                </a:lnTo>
                <a:lnTo>
                  <a:pt x="150571" y="62090"/>
                </a:lnTo>
                <a:lnTo>
                  <a:pt x="150571" y="14884"/>
                </a:lnTo>
                <a:lnTo>
                  <a:pt x="191897" y="62090"/>
                </a:lnTo>
                <a:lnTo>
                  <a:pt x="199504" y="62090"/>
                </a:lnTo>
                <a:lnTo>
                  <a:pt x="199504" y="800"/>
                </a:lnTo>
                <a:close/>
              </a:path>
              <a:path w="642620" h="62864">
                <a:moveTo>
                  <a:pt x="288188" y="25717"/>
                </a:moveTo>
                <a:lnTo>
                  <a:pt x="286740" y="20434"/>
                </a:lnTo>
                <a:lnTo>
                  <a:pt x="280962" y="10731"/>
                </a:lnTo>
                <a:lnTo>
                  <a:pt x="279019" y="8902"/>
                </a:lnTo>
                <a:lnTo>
                  <a:pt x="279019" y="24396"/>
                </a:lnTo>
                <a:lnTo>
                  <a:pt x="279019" y="37680"/>
                </a:lnTo>
                <a:lnTo>
                  <a:pt x="255981" y="54190"/>
                </a:lnTo>
                <a:lnTo>
                  <a:pt x="240233" y="54190"/>
                </a:lnTo>
                <a:lnTo>
                  <a:pt x="240233" y="8597"/>
                </a:lnTo>
                <a:lnTo>
                  <a:pt x="255536" y="8597"/>
                </a:lnTo>
                <a:lnTo>
                  <a:pt x="258610" y="8763"/>
                </a:lnTo>
                <a:lnTo>
                  <a:pt x="260527" y="9093"/>
                </a:lnTo>
                <a:lnTo>
                  <a:pt x="262458" y="9398"/>
                </a:lnTo>
                <a:lnTo>
                  <a:pt x="279019" y="24396"/>
                </a:lnTo>
                <a:lnTo>
                  <a:pt x="279019" y="8902"/>
                </a:lnTo>
                <a:lnTo>
                  <a:pt x="278701" y="8597"/>
                </a:lnTo>
                <a:lnTo>
                  <a:pt x="277063" y="7048"/>
                </a:lnTo>
                <a:lnTo>
                  <a:pt x="267271" y="2044"/>
                </a:lnTo>
                <a:lnTo>
                  <a:pt x="260616" y="800"/>
                </a:lnTo>
                <a:lnTo>
                  <a:pt x="231381" y="800"/>
                </a:lnTo>
                <a:lnTo>
                  <a:pt x="231381" y="61988"/>
                </a:lnTo>
                <a:lnTo>
                  <a:pt x="256413" y="61988"/>
                </a:lnTo>
                <a:lnTo>
                  <a:pt x="260134" y="61849"/>
                </a:lnTo>
                <a:lnTo>
                  <a:pt x="264020" y="61226"/>
                </a:lnTo>
                <a:lnTo>
                  <a:pt x="266166" y="60617"/>
                </a:lnTo>
                <a:lnTo>
                  <a:pt x="268490" y="59715"/>
                </a:lnTo>
                <a:lnTo>
                  <a:pt x="272478" y="58229"/>
                </a:lnTo>
                <a:lnTo>
                  <a:pt x="288188" y="35560"/>
                </a:lnTo>
                <a:lnTo>
                  <a:pt x="288188" y="25717"/>
                </a:lnTo>
                <a:close/>
              </a:path>
              <a:path w="642620" h="62864">
                <a:moveTo>
                  <a:pt x="349567" y="39306"/>
                </a:moveTo>
                <a:lnTo>
                  <a:pt x="345808" y="33616"/>
                </a:lnTo>
                <a:lnTo>
                  <a:pt x="328472" y="23418"/>
                </a:lnTo>
                <a:lnTo>
                  <a:pt x="326275" y="21742"/>
                </a:lnTo>
                <a:lnTo>
                  <a:pt x="323545" y="18529"/>
                </a:lnTo>
                <a:lnTo>
                  <a:pt x="322859" y="16814"/>
                </a:lnTo>
                <a:lnTo>
                  <a:pt x="322859" y="12903"/>
                </a:lnTo>
                <a:lnTo>
                  <a:pt x="323786" y="11214"/>
                </a:lnTo>
                <a:lnTo>
                  <a:pt x="327494" y="8559"/>
                </a:lnTo>
                <a:lnTo>
                  <a:pt x="329882" y="7899"/>
                </a:lnTo>
                <a:lnTo>
                  <a:pt x="337896" y="7899"/>
                </a:lnTo>
                <a:lnTo>
                  <a:pt x="342684" y="10020"/>
                </a:lnTo>
                <a:lnTo>
                  <a:pt x="347141" y="14262"/>
                </a:lnTo>
                <a:lnTo>
                  <a:pt x="347141" y="4318"/>
                </a:lnTo>
                <a:lnTo>
                  <a:pt x="342836" y="1435"/>
                </a:lnTo>
                <a:lnTo>
                  <a:pt x="338099" y="0"/>
                </a:lnTo>
                <a:lnTo>
                  <a:pt x="327545" y="0"/>
                </a:lnTo>
                <a:lnTo>
                  <a:pt x="323151" y="1498"/>
                </a:lnTo>
                <a:lnTo>
                  <a:pt x="316407" y="7543"/>
                </a:lnTo>
                <a:lnTo>
                  <a:pt x="314718" y="11455"/>
                </a:lnTo>
                <a:lnTo>
                  <a:pt x="314718" y="19494"/>
                </a:lnTo>
                <a:lnTo>
                  <a:pt x="315607" y="22339"/>
                </a:lnTo>
                <a:lnTo>
                  <a:pt x="319176" y="27279"/>
                </a:lnTo>
                <a:lnTo>
                  <a:pt x="322173" y="29794"/>
                </a:lnTo>
                <a:lnTo>
                  <a:pt x="333121" y="36398"/>
                </a:lnTo>
                <a:lnTo>
                  <a:pt x="338543" y="39751"/>
                </a:lnTo>
                <a:lnTo>
                  <a:pt x="341261" y="43281"/>
                </a:lnTo>
                <a:lnTo>
                  <a:pt x="341261" y="49314"/>
                </a:lnTo>
                <a:lnTo>
                  <a:pt x="340334" y="51231"/>
                </a:lnTo>
                <a:lnTo>
                  <a:pt x="336651" y="54292"/>
                </a:lnTo>
                <a:lnTo>
                  <a:pt x="334340" y="55067"/>
                </a:lnTo>
                <a:lnTo>
                  <a:pt x="325285" y="55067"/>
                </a:lnTo>
                <a:lnTo>
                  <a:pt x="319760" y="52070"/>
                </a:lnTo>
                <a:lnTo>
                  <a:pt x="314985" y="46062"/>
                </a:lnTo>
                <a:lnTo>
                  <a:pt x="314985" y="57200"/>
                </a:lnTo>
                <a:lnTo>
                  <a:pt x="319989" y="60934"/>
                </a:lnTo>
                <a:lnTo>
                  <a:pt x="325551" y="62776"/>
                </a:lnTo>
                <a:lnTo>
                  <a:pt x="336969" y="62776"/>
                </a:lnTo>
                <a:lnTo>
                  <a:pt x="341274" y="61239"/>
                </a:lnTo>
                <a:lnTo>
                  <a:pt x="347916" y="55105"/>
                </a:lnTo>
                <a:lnTo>
                  <a:pt x="349567" y="51117"/>
                </a:lnTo>
                <a:lnTo>
                  <a:pt x="349567" y="39306"/>
                </a:lnTo>
                <a:close/>
              </a:path>
              <a:path w="642620" h="62864">
                <a:moveTo>
                  <a:pt x="431139" y="47866"/>
                </a:moveTo>
                <a:lnTo>
                  <a:pt x="424002" y="52438"/>
                </a:lnTo>
                <a:lnTo>
                  <a:pt x="416699" y="54711"/>
                </a:lnTo>
                <a:lnTo>
                  <a:pt x="402031" y="54711"/>
                </a:lnTo>
                <a:lnTo>
                  <a:pt x="396151" y="52539"/>
                </a:lnTo>
                <a:lnTo>
                  <a:pt x="386956" y="43891"/>
                </a:lnTo>
                <a:lnTo>
                  <a:pt x="384657" y="38354"/>
                </a:lnTo>
                <a:lnTo>
                  <a:pt x="384657" y="24968"/>
                </a:lnTo>
                <a:lnTo>
                  <a:pt x="386981" y="19418"/>
                </a:lnTo>
                <a:lnTo>
                  <a:pt x="396328" y="10553"/>
                </a:lnTo>
                <a:lnTo>
                  <a:pt x="402209" y="8343"/>
                </a:lnTo>
                <a:lnTo>
                  <a:pt x="416191" y="8343"/>
                </a:lnTo>
                <a:lnTo>
                  <a:pt x="423252" y="10388"/>
                </a:lnTo>
                <a:lnTo>
                  <a:pt x="430479" y="14478"/>
                </a:lnTo>
                <a:lnTo>
                  <a:pt x="430479" y="5041"/>
                </a:lnTo>
                <a:lnTo>
                  <a:pt x="422541" y="1676"/>
                </a:lnTo>
                <a:lnTo>
                  <a:pt x="415340" y="12"/>
                </a:lnTo>
                <a:lnTo>
                  <a:pt x="408838" y="12"/>
                </a:lnTo>
                <a:lnTo>
                  <a:pt x="375488" y="22720"/>
                </a:lnTo>
                <a:lnTo>
                  <a:pt x="375488" y="37249"/>
                </a:lnTo>
                <a:lnTo>
                  <a:pt x="401764" y="62776"/>
                </a:lnTo>
                <a:lnTo>
                  <a:pt x="417156" y="62776"/>
                </a:lnTo>
                <a:lnTo>
                  <a:pt x="424649" y="61023"/>
                </a:lnTo>
                <a:lnTo>
                  <a:pt x="431139" y="57518"/>
                </a:lnTo>
                <a:lnTo>
                  <a:pt x="431139" y="47866"/>
                </a:lnTo>
                <a:close/>
              </a:path>
              <a:path w="642620" h="62864">
                <a:moveTo>
                  <a:pt x="516534" y="62090"/>
                </a:moveTo>
                <a:lnTo>
                  <a:pt x="508355" y="43929"/>
                </a:lnTo>
                <a:lnTo>
                  <a:pt x="504850" y="36118"/>
                </a:lnTo>
                <a:lnTo>
                  <a:pt x="495604" y="15595"/>
                </a:lnTo>
                <a:lnTo>
                  <a:pt x="495604" y="36118"/>
                </a:lnTo>
                <a:lnTo>
                  <a:pt x="476389" y="36118"/>
                </a:lnTo>
                <a:lnTo>
                  <a:pt x="485622" y="13919"/>
                </a:lnTo>
                <a:lnTo>
                  <a:pt x="495604" y="36118"/>
                </a:lnTo>
                <a:lnTo>
                  <a:pt x="495604" y="15595"/>
                </a:lnTo>
                <a:lnTo>
                  <a:pt x="494855" y="13919"/>
                </a:lnTo>
                <a:lnTo>
                  <a:pt x="488810" y="457"/>
                </a:lnTo>
                <a:lnTo>
                  <a:pt x="482600" y="457"/>
                </a:lnTo>
                <a:lnTo>
                  <a:pt x="456057" y="62090"/>
                </a:lnTo>
                <a:lnTo>
                  <a:pt x="465150" y="62090"/>
                </a:lnTo>
                <a:lnTo>
                  <a:pt x="472871" y="43929"/>
                </a:lnTo>
                <a:lnTo>
                  <a:pt x="499237" y="43929"/>
                </a:lnTo>
                <a:lnTo>
                  <a:pt x="507466" y="62090"/>
                </a:lnTo>
                <a:lnTo>
                  <a:pt x="516534" y="62090"/>
                </a:lnTo>
                <a:close/>
              </a:path>
              <a:path w="642620" h="62864">
                <a:moveTo>
                  <a:pt x="580351" y="12852"/>
                </a:moveTo>
                <a:lnTo>
                  <a:pt x="578586" y="8610"/>
                </a:lnTo>
                <a:lnTo>
                  <a:pt x="571576" y="2286"/>
                </a:lnTo>
                <a:lnTo>
                  <a:pt x="571195" y="2159"/>
                </a:lnTo>
                <a:lnTo>
                  <a:pt x="571195" y="11671"/>
                </a:lnTo>
                <a:lnTo>
                  <a:pt x="571195" y="21082"/>
                </a:lnTo>
                <a:lnTo>
                  <a:pt x="570217" y="23482"/>
                </a:lnTo>
                <a:lnTo>
                  <a:pt x="566331" y="26847"/>
                </a:lnTo>
                <a:lnTo>
                  <a:pt x="563549" y="27686"/>
                </a:lnTo>
                <a:lnTo>
                  <a:pt x="550265" y="27686"/>
                </a:lnTo>
                <a:lnTo>
                  <a:pt x="550265" y="8521"/>
                </a:lnTo>
                <a:lnTo>
                  <a:pt x="567270" y="8521"/>
                </a:lnTo>
                <a:lnTo>
                  <a:pt x="571195" y="11671"/>
                </a:lnTo>
                <a:lnTo>
                  <a:pt x="571195" y="2159"/>
                </a:lnTo>
                <a:lnTo>
                  <a:pt x="566864" y="711"/>
                </a:lnTo>
                <a:lnTo>
                  <a:pt x="541375" y="711"/>
                </a:lnTo>
                <a:lnTo>
                  <a:pt x="541375" y="62090"/>
                </a:lnTo>
                <a:lnTo>
                  <a:pt x="550265" y="62090"/>
                </a:lnTo>
                <a:lnTo>
                  <a:pt x="550265" y="35509"/>
                </a:lnTo>
                <a:lnTo>
                  <a:pt x="562648" y="35509"/>
                </a:lnTo>
                <a:lnTo>
                  <a:pt x="567143" y="34886"/>
                </a:lnTo>
                <a:lnTo>
                  <a:pt x="573392" y="32397"/>
                </a:lnTo>
                <a:lnTo>
                  <a:pt x="575856" y="30403"/>
                </a:lnTo>
                <a:lnTo>
                  <a:pt x="577621" y="27686"/>
                </a:lnTo>
                <a:lnTo>
                  <a:pt x="579450" y="24904"/>
                </a:lnTo>
                <a:lnTo>
                  <a:pt x="580351" y="21742"/>
                </a:lnTo>
                <a:lnTo>
                  <a:pt x="580351" y="12852"/>
                </a:lnTo>
                <a:close/>
              </a:path>
              <a:path w="642620" h="62864">
                <a:moveTo>
                  <a:pt x="642505" y="54190"/>
                </a:moveTo>
                <a:lnTo>
                  <a:pt x="615480" y="54190"/>
                </a:lnTo>
                <a:lnTo>
                  <a:pt x="615480" y="35153"/>
                </a:lnTo>
                <a:lnTo>
                  <a:pt x="640778" y="35153"/>
                </a:lnTo>
                <a:lnTo>
                  <a:pt x="640778" y="27292"/>
                </a:lnTo>
                <a:lnTo>
                  <a:pt x="615480" y="27292"/>
                </a:lnTo>
                <a:lnTo>
                  <a:pt x="615480" y="8597"/>
                </a:lnTo>
                <a:lnTo>
                  <a:pt x="641667" y="8597"/>
                </a:lnTo>
                <a:lnTo>
                  <a:pt x="641667" y="800"/>
                </a:lnTo>
                <a:lnTo>
                  <a:pt x="606628" y="800"/>
                </a:lnTo>
                <a:lnTo>
                  <a:pt x="606628" y="61988"/>
                </a:lnTo>
                <a:lnTo>
                  <a:pt x="642505" y="61988"/>
                </a:lnTo>
                <a:lnTo>
                  <a:pt x="642505" y="5419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09388" y="3987241"/>
            <a:ext cx="852805" cy="62865"/>
          </a:xfrm>
          <a:custGeom>
            <a:avLst/>
            <a:gdLst/>
            <a:ahLst/>
            <a:cxnLst/>
            <a:rect l="l" t="t" r="r" b="b"/>
            <a:pathLst>
              <a:path w="852804" h="62864">
                <a:moveTo>
                  <a:pt x="60477" y="62077"/>
                </a:moveTo>
                <a:lnTo>
                  <a:pt x="52311" y="43916"/>
                </a:lnTo>
                <a:lnTo>
                  <a:pt x="48793" y="36106"/>
                </a:lnTo>
                <a:lnTo>
                  <a:pt x="39547" y="15544"/>
                </a:lnTo>
                <a:lnTo>
                  <a:pt x="39547" y="36106"/>
                </a:lnTo>
                <a:lnTo>
                  <a:pt x="20332" y="36106"/>
                </a:lnTo>
                <a:lnTo>
                  <a:pt x="29565" y="13906"/>
                </a:lnTo>
                <a:lnTo>
                  <a:pt x="39547" y="36106"/>
                </a:lnTo>
                <a:lnTo>
                  <a:pt x="39547" y="15544"/>
                </a:lnTo>
                <a:lnTo>
                  <a:pt x="38811" y="13906"/>
                </a:lnTo>
                <a:lnTo>
                  <a:pt x="32753" y="444"/>
                </a:lnTo>
                <a:lnTo>
                  <a:pt x="26543" y="444"/>
                </a:lnTo>
                <a:lnTo>
                  <a:pt x="0" y="62077"/>
                </a:lnTo>
                <a:lnTo>
                  <a:pt x="9093" y="62077"/>
                </a:lnTo>
                <a:lnTo>
                  <a:pt x="16814" y="43916"/>
                </a:lnTo>
                <a:lnTo>
                  <a:pt x="43180" y="43916"/>
                </a:lnTo>
                <a:lnTo>
                  <a:pt x="51409" y="62077"/>
                </a:lnTo>
                <a:lnTo>
                  <a:pt x="60477" y="62077"/>
                </a:lnTo>
                <a:close/>
              </a:path>
              <a:path w="852804" h="62864">
                <a:moveTo>
                  <a:pt x="133731" y="62077"/>
                </a:moveTo>
                <a:lnTo>
                  <a:pt x="129159" y="55930"/>
                </a:lnTo>
                <a:lnTo>
                  <a:pt x="127431" y="53314"/>
                </a:lnTo>
                <a:lnTo>
                  <a:pt x="121856" y="44310"/>
                </a:lnTo>
                <a:lnTo>
                  <a:pt x="119202" y="40436"/>
                </a:lnTo>
                <a:lnTo>
                  <a:pt x="115430" y="35979"/>
                </a:lnTo>
                <a:lnTo>
                  <a:pt x="114782" y="35394"/>
                </a:lnTo>
                <a:lnTo>
                  <a:pt x="113499" y="34226"/>
                </a:lnTo>
                <a:lnTo>
                  <a:pt x="111518" y="32943"/>
                </a:lnTo>
                <a:lnTo>
                  <a:pt x="114884" y="31648"/>
                </a:lnTo>
                <a:lnTo>
                  <a:pt x="117462" y="29705"/>
                </a:lnTo>
                <a:lnTo>
                  <a:pt x="118910" y="27597"/>
                </a:lnTo>
                <a:lnTo>
                  <a:pt x="121056" y="24511"/>
                </a:lnTo>
                <a:lnTo>
                  <a:pt x="121945" y="21463"/>
                </a:lnTo>
                <a:lnTo>
                  <a:pt x="121958" y="12623"/>
                </a:lnTo>
                <a:lnTo>
                  <a:pt x="120116" y="8470"/>
                </a:lnTo>
                <a:lnTo>
                  <a:pt x="119837" y="8242"/>
                </a:lnTo>
                <a:lnTo>
                  <a:pt x="112801" y="2336"/>
                </a:lnTo>
                <a:lnTo>
                  <a:pt x="112801" y="15836"/>
                </a:lnTo>
                <a:lnTo>
                  <a:pt x="112801" y="19723"/>
                </a:lnTo>
                <a:lnTo>
                  <a:pt x="112344" y="21463"/>
                </a:lnTo>
                <a:lnTo>
                  <a:pt x="110477" y="24549"/>
                </a:lnTo>
                <a:lnTo>
                  <a:pt x="109181" y="25692"/>
                </a:lnTo>
                <a:lnTo>
                  <a:pt x="105854" y="27216"/>
                </a:lnTo>
                <a:lnTo>
                  <a:pt x="102781" y="27597"/>
                </a:lnTo>
                <a:lnTo>
                  <a:pt x="94932" y="27597"/>
                </a:lnTo>
                <a:lnTo>
                  <a:pt x="94932" y="8242"/>
                </a:lnTo>
                <a:lnTo>
                  <a:pt x="101917" y="8242"/>
                </a:lnTo>
                <a:lnTo>
                  <a:pt x="112801" y="15836"/>
                </a:lnTo>
                <a:lnTo>
                  <a:pt x="112801" y="2336"/>
                </a:lnTo>
                <a:lnTo>
                  <a:pt x="107810" y="787"/>
                </a:lnTo>
                <a:lnTo>
                  <a:pt x="86080" y="787"/>
                </a:lnTo>
                <a:lnTo>
                  <a:pt x="86080" y="62077"/>
                </a:lnTo>
                <a:lnTo>
                  <a:pt x="94932" y="62077"/>
                </a:lnTo>
                <a:lnTo>
                  <a:pt x="94932" y="35394"/>
                </a:lnTo>
                <a:lnTo>
                  <a:pt x="100126" y="35394"/>
                </a:lnTo>
                <a:lnTo>
                  <a:pt x="102184" y="35725"/>
                </a:lnTo>
                <a:lnTo>
                  <a:pt x="103403" y="36398"/>
                </a:lnTo>
                <a:lnTo>
                  <a:pt x="104635" y="37045"/>
                </a:lnTo>
                <a:lnTo>
                  <a:pt x="118249" y="54876"/>
                </a:lnTo>
                <a:lnTo>
                  <a:pt x="119964" y="57289"/>
                </a:lnTo>
                <a:lnTo>
                  <a:pt x="120243" y="57632"/>
                </a:lnTo>
                <a:lnTo>
                  <a:pt x="123202" y="62077"/>
                </a:lnTo>
                <a:lnTo>
                  <a:pt x="133731" y="62077"/>
                </a:lnTo>
                <a:close/>
              </a:path>
              <a:path w="852804" h="62864">
                <a:moveTo>
                  <a:pt x="212369" y="47853"/>
                </a:moveTo>
                <a:lnTo>
                  <a:pt x="205232" y="52425"/>
                </a:lnTo>
                <a:lnTo>
                  <a:pt x="197929" y="54698"/>
                </a:lnTo>
                <a:lnTo>
                  <a:pt x="183261" y="54698"/>
                </a:lnTo>
                <a:lnTo>
                  <a:pt x="177380" y="52527"/>
                </a:lnTo>
                <a:lnTo>
                  <a:pt x="168186" y="43878"/>
                </a:lnTo>
                <a:lnTo>
                  <a:pt x="165887" y="38341"/>
                </a:lnTo>
                <a:lnTo>
                  <a:pt x="165887" y="24955"/>
                </a:lnTo>
                <a:lnTo>
                  <a:pt x="168211" y="19405"/>
                </a:lnTo>
                <a:lnTo>
                  <a:pt x="177558" y="10541"/>
                </a:lnTo>
                <a:lnTo>
                  <a:pt x="183438" y="8331"/>
                </a:lnTo>
                <a:lnTo>
                  <a:pt x="197421" y="8331"/>
                </a:lnTo>
                <a:lnTo>
                  <a:pt x="204482" y="10375"/>
                </a:lnTo>
                <a:lnTo>
                  <a:pt x="211709" y="14465"/>
                </a:lnTo>
                <a:lnTo>
                  <a:pt x="211709" y="5029"/>
                </a:lnTo>
                <a:lnTo>
                  <a:pt x="203771" y="1663"/>
                </a:lnTo>
                <a:lnTo>
                  <a:pt x="196570" y="0"/>
                </a:lnTo>
                <a:lnTo>
                  <a:pt x="190068" y="0"/>
                </a:lnTo>
                <a:lnTo>
                  <a:pt x="156718" y="22707"/>
                </a:lnTo>
                <a:lnTo>
                  <a:pt x="156718" y="37236"/>
                </a:lnTo>
                <a:lnTo>
                  <a:pt x="182994" y="62763"/>
                </a:lnTo>
                <a:lnTo>
                  <a:pt x="198386" y="62763"/>
                </a:lnTo>
                <a:lnTo>
                  <a:pt x="205879" y="61010"/>
                </a:lnTo>
                <a:lnTo>
                  <a:pt x="212369" y="57505"/>
                </a:lnTo>
                <a:lnTo>
                  <a:pt x="212369" y="47853"/>
                </a:lnTo>
                <a:close/>
              </a:path>
              <a:path w="852804" h="62864">
                <a:moveTo>
                  <a:pt x="294259" y="787"/>
                </a:moveTo>
                <a:lnTo>
                  <a:pt x="285407" y="787"/>
                </a:lnTo>
                <a:lnTo>
                  <a:pt x="285407" y="27279"/>
                </a:lnTo>
                <a:lnTo>
                  <a:pt x="250685" y="27279"/>
                </a:lnTo>
                <a:lnTo>
                  <a:pt x="250685" y="787"/>
                </a:lnTo>
                <a:lnTo>
                  <a:pt x="241833" y="787"/>
                </a:lnTo>
                <a:lnTo>
                  <a:pt x="241833" y="62077"/>
                </a:lnTo>
                <a:lnTo>
                  <a:pt x="250685" y="62077"/>
                </a:lnTo>
                <a:lnTo>
                  <a:pt x="250685" y="35394"/>
                </a:lnTo>
                <a:lnTo>
                  <a:pt x="285407" y="35394"/>
                </a:lnTo>
                <a:lnTo>
                  <a:pt x="285407" y="62077"/>
                </a:lnTo>
                <a:lnTo>
                  <a:pt x="294259" y="62077"/>
                </a:lnTo>
                <a:lnTo>
                  <a:pt x="294259" y="787"/>
                </a:lnTo>
                <a:close/>
              </a:path>
              <a:path w="852804" h="62864">
                <a:moveTo>
                  <a:pt x="335407" y="787"/>
                </a:moveTo>
                <a:lnTo>
                  <a:pt x="326555" y="787"/>
                </a:lnTo>
                <a:lnTo>
                  <a:pt x="326555" y="62090"/>
                </a:lnTo>
                <a:lnTo>
                  <a:pt x="335407" y="62090"/>
                </a:lnTo>
                <a:lnTo>
                  <a:pt x="335407" y="787"/>
                </a:lnTo>
                <a:close/>
              </a:path>
              <a:path w="852804" h="62864">
                <a:moveTo>
                  <a:pt x="414032" y="698"/>
                </a:moveTo>
                <a:lnTo>
                  <a:pt x="362407" y="698"/>
                </a:lnTo>
                <a:lnTo>
                  <a:pt x="362407" y="8521"/>
                </a:lnTo>
                <a:lnTo>
                  <a:pt x="383590" y="8521"/>
                </a:lnTo>
                <a:lnTo>
                  <a:pt x="383590" y="62077"/>
                </a:lnTo>
                <a:lnTo>
                  <a:pt x="392493" y="62077"/>
                </a:lnTo>
                <a:lnTo>
                  <a:pt x="392493" y="8521"/>
                </a:lnTo>
                <a:lnTo>
                  <a:pt x="414032" y="8521"/>
                </a:lnTo>
                <a:lnTo>
                  <a:pt x="414032" y="698"/>
                </a:lnTo>
                <a:close/>
              </a:path>
              <a:path w="852804" h="62864">
                <a:moveTo>
                  <a:pt x="476859" y="54178"/>
                </a:moveTo>
                <a:lnTo>
                  <a:pt x="449834" y="54178"/>
                </a:lnTo>
                <a:lnTo>
                  <a:pt x="449834" y="35140"/>
                </a:lnTo>
                <a:lnTo>
                  <a:pt x="475119" y="35140"/>
                </a:lnTo>
                <a:lnTo>
                  <a:pt x="475119" y="27279"/>
                </a:lnTo>
                <a:lnTo>
                  <a:pt x="449834" y="27279"/>
                </a:lnTo>
                <a:lnTo>
                  <a:pt x="449834" y="8585"/>
                </a:lnTo>
                <a:lnTo>
                  <a:pt x="475996" y="8585"/>
                </a:lnTo>
                <a:lnTo>
                  <a:pt x="475996" y="787"/>
                </a:lnTo>
                <a:lnTo>
                  <a:pt x="440982" y="787"/>
                </a:lnTo>
                <a:lnTo>
                  <a:pt x="440982" y="61976"/>
                </a:lnTo>
                <a:lnTo>
                  <a:pt x="476859" y="61976"/>
                </a:lnTo>
                <a:lnTo>
                  <a:pt x="476859" y="54178"/>
                </a:lnTo>
                <a:close/>
              </a:path>
              <a:path w="852804" h="62864">
                <a:moveTo>
                  <a:pt x="558101" y="47853"/>
                </a:moveTo>
                <a:lnTo>
                  <a:pt x="550964" y="52425"/>
                </a:lnTo>
                <a:lnTo>
                  <a:pt x="543648" y="54698"/>
                </a:lnTo>
                <a:lnTo>
                  <a:pt x="528993" y="54698"/>
                </a:lnTo>
                <a:lnTo>
                  <a:pt x="523113" y="52527"/>
                </a:lnTo>
                <a:lnTo>
                  <a:pt x="513905" y="43878"/>
                </a:lnTo>
                <a:lnTo>
                  <a:pt x="511619" y="38341"/>
                </a:lnTo>
                <a:lnTo>
                  <a:pt x="511619" y="24955"/>
                </a:lnTo>
                <a:lnTo>
                  <a:pt x="513956" y="19405"/>
                </a:lnTo>
                <a:lnTo>
                  <a:pt x="523303" y="10541"/>
                </a:lnTo>
                <a:lnTo>
                  <a:pt x="529183" y="8331"/>
                </a:lnTo>
                <a:lnTo>
                  <a:pt x="543153" y="8331"/>
                </a:lnTo>
                <a:lnTo>
                  <a:pt x="550214" y="10375"/>
                </a:lnTo>
                <a:lnTo>
                  <a:pt x="557441" y="14465"/>
                </a:lnTo>
                <a:lnTo>
                  <a:pt x="557441" y="5029"/>
                </a:lnTo>
                <a:lnTo>
                  <a:pt x="549503" y="1663"/>
                </a:lnTo>
                <a:lnTo>
                  <a:pt x="542290" y="0"/>
                </a:lnTo>
                <a:lnTo>
                  <a:pt x="535813" y="0"/>
                </a:lnTo>
                <a:lnTo>
                  <a:pt x="502450" y="22707"/>
                </a:lnTo>
                <a:lnTo>
                  <a:pt x="502450" y="37236"/>
                </a:lnTo>
                <a:lnTo>
                  <a:pt x="528739" y="62763"/>
                </a:lnTo>
                <a:lnTo>
                  <a:pt x="544118" y="62763"/>
                </a:lnTo>
                <a:lnTo>
                  <a:pt x="551611" y="61010"/>
                </a:lnTo>
                <a:lnTo>
                  <a:pt x="558101" y="57505"/>
                </a:lnTo>
                <a:lnTo>
                  <a:pt x="558101" y="47853"/>
                </a:lnTo>
                <a:close/>
              </a:path>
              <a:path w="852804" h="62864">
                <a:moveTo>
                  <a:pt x="633933" y="698"/>
                </a:moveTo>
                <a:lnTo>
                  <a:pt x="582307" y="698"/>
                </a:lnTo>
                <a:lnTo>
                  <a:pt x="582307" y="8521"/>
                </a:lnTo>
                <a:lnTo>
                  <a:pt x="603504" y="8521"/>
                </a:lnTo>
                <a:lnTo>
                  <a:pt x="603504" y="62077"/>
                </a:lnTo>
                <a:lnTo>
                  <a:pt x="612381" y="62077"/>
                </a:lnTo>
                <a:lnTo>
                  <a:pt x="612381" y="8521"/>
                </a:lnTo>
                <a:lnTo>
                  <a:pt x="633933" y="8521"/>
                </a:lnTo>
                <a:lnTo>
                  <a:pt x="633933" y="698"/>
                </a:lnTo>
                <a:close/>
              </a:path>
              <a:path w="852804" h="62864">
                <a:moveTo>
                  <a:pt x="712736" y="787"/>
                </a:moveTo>
                <a:lnTo>
                  <a:pt x="703846" y="787"/>
                </a:lnTo>
                <a:lnTo>
                  <a:pt x="703846" y="40398"/>
                </a:lnTo>
                <a:lnTo>
                  <a:pt x="703465" y="43815"/>
                </a:lnTo>
                <a:lnTo>
                  <a:pt x="701929" y="47777"/>
                </a:lnTo>
                <a:lnTo>
                  <a:pt x="700684" y="49517"/>
                </a:lnTo>
                <a:lnTo>
                  <a:pt x="695629" y="53682"/>
                </a:lnTo>
                <a:lnTo>
                  <a:pt x="691362" y="55067"/>
                </a:lnTo>
                <a:lnTo>
                  <a:pt x="682421" y="55067"/>
                </a:lnTo>
                <a:lnTo>
                  <a:pt x="668464" y="41338"/>
                </a:lnTo>
                <a:lnTo>
                  <a:pt x="668464" y="787"/>
                </a:lnTo>
                <a:lnTo>
                  <a:pt x="659574" y="787"/>
                </a:lnTo>
                <a:lnTo>
                  <a:pt x="659574" y="40436"/>
                </a:lnTo>
                <a:lnTo>
                  <a:pt x="659904" y="44056"/>
                </a:lnTo>
                <a:lnTo>
                  <a:pt x="678141" y="62776"/>
                </a:lnTo>
                <a:lnTo>
                  <a:pt x="694105" y="62776"/>
                </a:lnTo>
                <a:lnTo>
                  <a:pt x="712736" y="40297"/>
                </a:lnTo>
                <a:lnTo>
                  <a:pt x="712736" y="787"/>
                </a:lnTo>
                <a:close/>
              </a:path>
              <a:path w="852804" h="62864">
                <a:moveTo>
                  <a:pt x="791489" y="62077"/>
                </a:moveTo>
                <a:lnTo>
                  <a:pt x="786930" y="55930"/>
                </a:lnTo>
                <a:lnTo>
                  <a:pt x="785202" y="53314"/>
                </a:lnTo>
                <a:lnTo>
                  <a:pt x="779627" y="44310"/>
                </a:lnTo>
                <a:lnTo>
                  <a:pt x="776973" y="40436"/>
                </a:lnTo>
                <a:lnTo>
                  <a:pt x="773201" y="35979"/>
                </a:lnTo>
                <a:lnTo>
                  <a:pt x="772553" y="35394"/>
                </a:lnTo>
                <a:lnTo>
                  <a:pt x="771271" y="34226"/>
                </a:lnTo>
                <a:lnTo>
                  <a:pt x="769289" y="32943"/>
                </a:lnTo>
                <a:lnTo>
                  <a:pt x="772642" y="31648"/>
                </a:lnTo>
                <a:lnTo>
                  <a:pt x="775233" y="29705"/>
                </a:lnTo>
                <a:lnTo>
                  <a:pt x="776681" y="27597"/>
                </a:lnTo>
                <a:lnTo>
                  <a:pt x="778827" y="24511"/>
                </a:lnTo>
                <a:lnTo>
                  <a:pt x="779716" y="21463"/>
                </a:lnTo>
                <a:lnTo>
                  <a:pt x="779729" y="12623"/>
                </a:lnTo>
                <a:lnTo>
                  <a:pt x="777887" y="8470"/>
                </a:lnTo>
                <a:lnTo>
                  <a:pt x="777608" y="8242"/>
                </a:lnTo>
                <a:lnTo>
                  <a:pt x="774230" y="5384"/>
                </a:lnTo>
                <a:lnTo>
                  <a:pt x="770585" y="2362"/>
                </a:lnTo>
                <a:lnTo>
                  <a:pt x="770585" y="15836"/>
                </a:lnTo>
                <a:lnTo>
                  <a:pt x="770585" y="19723"/>
                </a:lnTo>
                <a:lnTo>
                  <a:pt x="760552" y="27597"/>
                </a:lnTo>
                <a:lnTo>
                  <a:pt x="752703" y="27597"/>
                </a:lnTo>
                <a:lnTo>
                  <a:pt x="752703" y="8242"/>
                </a:lnTo>
                <a:lnTo>
                  <a:pt x="759701" y="8242"/>
                </a:lnTo>
                <a:lnTo>
                  <a:pt x="770585" y="15836"/>
                </a:lnTo>
                <a:lnTo>
                  <a:pt x="770585" y="2362"/>
                </a:lnTo>
                <a:lnTo>
                  <a:pt x="765581" y="787"/>
                </a:lnTo>
                <a:lnTo>
                  <a:pt x="743851" y="787"/>
                </a:lnTo>
                <a:lnTo>
                  <a:pt x="743851" y="62077"/>
                </a:lnTo>
                <a:lnTo>
                  <a:pt x="752703" y="62077"/>
                </a:lnTo>
                <a:lnTo>
                  <a:pt x="752703" y="35394"/>
                </a:lnTo>
                <a:lnTo>
                  <a:pt x="757897" y="35394"/>
                </a:lnTo>
                <a:lnTo>
                  <a:pt x="759968" y="35725"/>
                </a:lnTo>
                <a:lnTo>
                  <a:pt x="761174" y="36398"/>
                </a:lnTo>
                <a:lnTo>
                  <a:pt x="762419" y="37045"/>
                </a:lnTo>
                <a:lnTo>
                  <a:pt x="776033" y="54876"/>
                </a:lnTo>
                <a:lnTo>
                  <a:pt x="777748" y="57289"/>
                </a:lnTo>
                <a:lnTo>
                  <a:pt x="778192" y="57886"/>
                </a:lnTo>
                <a:lnTo>
                  <a:pt x="778268" y="58039"/>
                </a:lnTo>
                <a:lnTo>
                  <a:pt x="780973" y="62077"/>
                </a:lnTo>
                <a:lnTo>
                  <a:pt x="791489" y="62077"/>
                </a:lnTo>
                <a:close/>
              </a:path>
              <a:path w="852804" h="62864">
                <a:moveTo>
                  <a:pt x="852766" y="54178"/>
                </a:moveTo>
                <a:lnTo>
                  <a:pt x="825715" y="54178"/>
                </a:lnTo>
                <a:lnTo>
                  <a:pt x="825715" y="35140"/>
                </a:lnTo>
                <a:lnTo>
                  <a:pt x="851027" y="35140"/>
                </a:lnTo>
                <a:lnTo>
                  <a:pt x="851027" y="27279"/>
                </a:lnTo>
                <a:lnTo>
                  <a:pt x="825715" y="27279"/>
                </a:lnTo>
                <a:lnTo>
                  <a:pt x="825715" y="8585"/>
                </a:lnTo>
                <a:lnTo>
                  <a:pt x="851916" y="8585"/>
                </a:lnTo>
                <a:lnTo>
                  <a:pt x="851916" y="787"/>
                </a:lnTo>
                <a:lnTo>
                  <a:pt x="816876" y="787"/>
                </a:lnTo>
                <a:lnTo>
                  <a:pt x="816876" y="61976"/>
                </a:lnTo>
                <a:lnTo>
                  <a:pt x="852766" y="61976"/>
                </a:lnTo>
                <a:lnTo>
                  <a:pt x="852766" y="5417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96140" y="3987228"/>
            <a:ext cx="584200" cy="62865"/>
          </a:xfrm>
          <a:custGeom>
            <a:avLst/>
            <a:gdLst/>
            <a:ahLst/>
            <a:cxnLst/>
            <a:rect l="l" t="t" r="r" b="b"/>
            <a:pathLst>
              <a:path w="584200" h="62864">
                <a:moveTo>
                  <a:pt x="55143" y="800"/>
                </a:moveTo>
                <a:lnTo>
                  <a:pt x="45923" y="800"/>
                </a:lnTo>
                <a:lnTo>
                  <a:pt x="45923" y="40411"/>
                </a:lnTo>
                <a:lnTo>
                  <a:pt x="45529" y="43827"/>
                </a:lnTo>
                <a:lnTo>
                  <a:pt x="43929" y="47790"/>
                </a:lnTo>
                <a:lnTo>
                  <a:pt x="42633" y="49530"/>
                </a:lnTo>
                <a:lnTo>
                  <a:pt x="37414" y="53695"/>
                </a:lnTo>
                <a:lnTo>
                  <a:pt x="32969" y="55079"/>
                </a:lnTo>
                <a:lnTo>
                  <a:pt x="23698" y="55079"/>
                </a:lnTo>
                <a:lnTo>
                  <a:pt x="9232" y="41351"/>
                </a:lnTo>
                <a:lnTo>
                  <a:pt x="9232" y="800"/>
                </a:lnTo>
                <a:lnTo>
                  <a:pt x="0" y="800"/>
                </a:lnTo>
                <a:lnTo>
                  <a:pt x="0" y="40449"/>
                </a:lnTo>
                <a:lnTo>
                  <a:pt x="355" y="44069"/>
                </a:lnTo>
                <a:lnTo>
                  <a:pt x="19278" y="62788"/>
                </a:lnTo>
                <a:lnTo>
                  <a:pt x="35814" y="62788"/>
                </a:lnTo>
                <a:lnTo>
                  <a:pt x="55143" y="40309"/>
                </a:lnTo>
                <a:lnTo>
                  <a:pt x="55143" y="800"/>
                </a:lnTo>
                <a:close/>
              </a:path>
              <a:path w="584200" h="62864">
                <a:moveTo>
                  <a:pt x="137833" y="62090"/>
                </a:moveTo>
                <a:lnTo>
                  <a:pt x="133096" y="55943"/>
                </a:lnTo>
                <a:lnTo>
                  <a:pt x="131318" y="53327"/>
                </a:lnTo>
                <a:lnTo>
                  <a:pt x="125526" y="44323"/>
                </a:lnTo>
                <a:lnTo>
                  <a:pt x="122783" y="40449"/>
                </a:lnTo>
                <a:lnTo>
                  <a:pt x="118859" y="35991"/>
                </a:lnTo>
                <a:lnTo>
                  <a:pt x="118186" y="35407"/>
                </a:lnTo>
                <a:lnTo>
                  <a:pt x="116852" y="34239"/>
                </a:lnTo>
                <a:lnTo>
                  <a:pt x="114820" y="32956"/>
                </a:lnTo>
                <a:lnTo>
                  <a:pt x="118300" y="31661"/>
                </a:lnTo>
                <a:lnTo>
                  <a:pt x="120980" y="29718"/>
                </a:lnTo>
                <a:lnTo>
                  <a:pt x="122491" y="27609"/>
                </a:lnTo>
                <a:lnTo>
                  <a:pt x="124714" y="24523"/>
                </a:lnTo>
                <a:lnTo>
                  <a:pt x="125628" y="21475"/>
                </a:lnTo>
                <a:lnTo>
                  <a:pt x="125641" y="12636"/>
                </a:lnTo>
                <a:lnTo>
                  <a:pt x="123736" y="8483"/>
                </a:lnTo>
                <a:lnTo>
                  <a:pt x="123456" y="8255"/>
                </a:lnTo>
                <a:lnTo>
                  <a:pt x="116154" y="2374"/>
                </a:lnTo>
                <a:lnTo>
                  <a:pt x="116154" y="15849"/>
                </a:lnTo>
                <a:lnTo>
                  <a:pt x="116154" y="19735"/>
                </a:lnTo>
                <a:lnTo>
                  <a:pt x="105740" y="27609"/>
                </a:lnTo>
                <a:lnTo>
                  <a:pt x="97624" y="27609"/>
                </a:lnTo>
                <a:lnTo>
                  <a:pt x="97624" y="8255"/>
                </a:lnTo>
                <a:lnTo>
                  <a:pt x="104851" y="8255"/>
                </a:lnTo>
                <a:lnTo>
                  <a:pt x="116154" y="15849"/>
                </a:lnTo>
                <a:lnTo>
                  <a:pt x="116154" y="2374"/>
                </a:lnTo>
                <a:lnTo>
                  <a:pt x="110985" y="800"/>
                </a:lnTo>
                <a:lnTo>
                  <a:pt x="88442" y="800"/>
                </a:lnTo>
                <a:lnTo>
                  <a:pt x="88442" y="62090"/>
                </a:lnTo>
                <a:lnTo>
                  <a:pt x="97624" y="62090"/>
                </a:lnTo>
                <a:lnTo>
                  <a:pt x="97624" y="35407"/>
                </a:lnTo>
                <a:lnTo>
                  <a:pt x="103009" y="35407"/>
                </a:lnTo>
                <a:lnTo>
                  <a:pt x="105143" y="35737"/>
                </a:lnTo>
                <a:lnTo>
                  <a:pt x="106400" y="36410"/>
                </a:lnTo>
                <a:lnTo>
                  <a:pt x="107683" y="37058"/>
                </a:lnTo>
                <a:lnTo>
                  <a:pt x="121793" y="54889"/>
                </a:lnTo>
                <a:lnTo>
                  <a:pt x="124040" y="57899"/>
                </a:lnTo>
                <a:lnTo>
                  <a:pt x="124129" y="58051"/>
                </a:lnTo>
                <a:lnTo>
                  <a:pt x="126923" y="62090"/>
                </a:lnTo>
                <a:lnTo>
                  <a:pt x="137833" y="62090"/>
                </a:lnTo>
                <a:close/>
              </a:path>
              <a:path w="584200" h="62864">
                <a:moveTo>
                  <a:pt x="209067" y="41427"/>
                </a:moveTo>
                <a:lnTo>
                  <a:pt x="207683" y="38036"/>
                </a:lnTo>
                <a:lnTo>
                  <a:pt x="204558" y="34836"/>
                </a:lnTo>
                <a:lnTo>
                  <a:pt x="202145" y="32359"/>
                </a:lnTo>
                <a:lnTo>
                  <a:pt x="199555" y="31089"/>
                </a:lnTo>
                <a:lnTo>
                  <a:pt x="199555" y="42710"/>
                </a:lnTo>
                <a:lnTo>
                  <a:pt x="199555" y="46405"/>
                </a:lnTo>
                <a:lnTo>
                  <a:pt x="199021" y="48094"/>
                </a:lnTo>
                <a:lnTo>
                  <a:pt x="197929" y="49669"/>
                </a:lnTo>
                <a:lnTo>
                  <a:pt x="196862" y="51257"/>
                </a:lnTo>
                <a:lnTo>
                  <a:pt x="195414" y="52425"/>
                </a:lnTo>
                <a:lnTo>
                  <a:pt x="191833" y="53911"/>
                </a:lnTo>
                <a:lnTo>
                  <a:pt x="188442" y="54279"/>
                </a:lnTo>
                <a:lnTo>
                  <a:pt x="174383" y="54279"/>
                </a:lnTo>
                <a:lnTo>
                  <a:pt x="174383" y="34836"/>
                </a:lnTo>
                <a:lnTo>
                  <a:pt x="187528" y="34836"/>
                </a:lnTo>
                <a:lnTo>
                  <a:pt x="199555" y="42710"/>
                </a:lnTo>
                <a:lnTo>
                  <a:pt x="199555" y="31089"/>
                </a:lnTo>
                <a:lnTo>
                  <a:pt x="198424" y="30518"/>
                </a:lnTo>
                <a:lnTo>
                  <a:pt x="193738" y="29667"/>
                </a:lnTo>
                <a:lnTo>
                  <a:pt x="200253" y="27063"/>
                </a:lnTo>
                <a:lnTo>
                  <a:pt x="203504" y="22758"/>
                </a:lnTo>
                <a:lnTo>
                  <a:pt x="203504" y="13601"/>
                </a:lnTo>
                <a:lnTo>
                  <a:pt x="202730" y="10833"/>
                </a:lnTo>
                <a:lnTo>
                  <a:pt x="201256" y="8610"/>
                </a:lnTo>
                <a:lnTo>
                  <a:pt x="199605" y="6083"/>
                </a:lnTo>
                <a:lnTo>
                  <a:pt x="197345" y="4203"/>
                </a:lnTo>
                <a:lnTo>
                  <a:pt x="194017" y="2692"/>
                </a:lnTo>
                <a:lnTo>
                  <a:pt x="194017" y="11544"/>
                </a:lnTo>
                <a:lnTo>
                  <a:pt x="194017" y="20256"/>
                </a:lnTo>
                <a:lnTo>
                  <a:pt x="192989" y="22567"/>
                </a:lnTo>
                <a:lnTo>
                  <a:pt x="188849" y="26136"/>
                </a:lnTo>
                <a:lnTo>
                  <a:pt x="185369" y="27038"/>
                </a:lnTo>
                <a:lnTo>
                  <a:pt x="174383" y="27038"/>
                </a:lnTo>
                <a:lnTo>
                  <a:pt x="174383" y="8610"/>
                </a:lnTo>
                <a:lnTo>
                  <a:pt x="190093" y="8610"/>
                </a:lnTo>
                <a:lnTo>
                  <a:pt x="194017" y="11544"/>
                </a:lnTo>
                <a:lnTo>
                  <a:pt x="194017" y="2692"/>
                </a:lnTo>
                <a:lnTo>
                  <a:pt x="191401" y="1485"/>
                </a:lnTo>
                <a:lnTo>
                  <a:pt x="187286" y="800"/>
                </a:lnTo>
                <a:lnTo>
                  <a:pt x="165201" y="800"/>
                </a:lnTo>
                <a:lnTo>
                  <a:pt x="165201" y="62090"/>
                </a:lnTo>
                <a:lnTo>
                  <a:pt x="191795" y="62090"/>
                </a:lnTo>
                <a:lnTo>
                  <a:pt x="209067" y="48501"/>
                </a:lnTo>
                <a:lnTo>
                  <a:pt x="209067" y="41427"/>
                </a:lnTo>
                <a:close/>
              </a:path>
              <a:path w="584200" h="62864">
                <a:moveTo>
                  <a:pt x="295935" y="62090"/>
                </a:moveTo>
                <a:lnTo>
                  <a:pt x="287464" y="43929"/>
                </a:lnTo>
                <a:lnTo>
                  <a:pt x="283832" y="36118"/>
                </a:lnTo>
                <a:lnTo>
                  <a:pt x="274231" y="15532"/>
                </a:lnTo>
                <a:lnTo>
                  <a:pt x="274231" y="36118"/>
                </a:lnTo>
                <a:lnTo>
                  <a:pt x="254292" y="36118"/>
                </a:lnTo>
                <a:lnTo>
                  <a:pt x="263880" y="13919"/>
                </a:lnTo>
                <a:lnTo>
                  <a:pt x="274231" y="36118"/>
                </a:lnTo>
                <a:lnTo>
                  <a:pt x="274231" y="15532"/>
                </a:lnTo>
                <a:lnTo>
                  <a:pt x="273481" y="13919"/>
                </a:lnTo>
                <a:lnTo>
                  <a:pt x="267195" y="457"/>
                </a:lnTo>
                <a:lnTo>
                  <a:pt x="260756" y="457"/>
                </a:lnTo>
                <a:lnTo>
                  <a:pt x="233222" y="62090"/>
                </a:lnTo>
                <a:lnTo>
                  <a:pt x="242658" y="62090"/>
                </a:lnTo>
                <a:lnTo>
                  <a:pt x="250659" y="43929"/>
                </a:lnTo>
                <a:lnTo>
                  <a:pt x="278003" y="43929"/>
                </a:lnTo>
                <a:lnTo>
                  <a:pt x="286550" y="62090"/>
                </a:lnTo>
                <a:lnTo>
                  <a:pt x="295935" y="62090"/>
                </a:lnTo>
                <a:close/>
              </a:path>
              <a:path w="584200" h="62864">
                <a:moveTo>
                  <a:pt x="382905" y="800"/>
                </a:moveTo>
                <a:lnTo>
                  <a:pt x="374180" y="800"/>
                </a:lnTo>
                <a:lnTo>
                  <a:pt x="374180" y="48412"/>
                </a:lnTo>
                <a:lnTo>
                  <a:pt x="330962" y="800"/>
                </a:lnTo>
                <a:lnTo>
                  <a:pt x="323532" y="800"/>
                </a:lnTo>
                <a:lnTo>
                  <a:pt x="323532" y="62090"/>
                </a:lnTo>
                <a:lnTo>
                  <a:pt x="332168" y="62090"/>
                </a:lnTo>
                <a:lnTo>
                  <a:pt x="332168" y="14884"/>
                </a:lnTo>
                <a:lnTo>
                  <a:pt x="375005" y="62090"/>
                </a:lnTo>
                <a:lnTo>
                  <a:pt x="382905" y="62090"/>
                </a:lnTo>
                <a:lnTo>
                  <a:pt x="382905" y="800"/>
                </a:lnTo>
                <a:close/>
              </a:path>
              <a:path w="584200" h="62864">
                <a:moveTo>
                  <a:pt x="426199" y="800"/>
                </a:moveTo>
                <a:lnTo>
                  <a:pt x="417017" y="800"/>
                </a:lnTo>
                <a:lnTo>
                  <a:pt x="417017" y="62103"/>
                </a:lnTo>
                <a:lnTo>
                  <a:pt x="426199" y="62103"/>
                </a:lnTo>
                <a:lnTo>
                  <a:pt x="426199" y="800"/>
                </a:lnTo>
                <a:close/>
              </a:path>
              <a:path w="584200" h="62864">
                <a:moveTo>
                  <a:pt x="493649" y="39306"/>
                </a:moveTo>
                <a:lnTo>
                  <a:pt x="489750" y="33616"/>
                </a:lnTo>
                <a:lnTo>
                  <a:pt x="471779" y="23418"/>
                </a:lnTo>
                <a:lnTo>
                  <a:pt x="469506" y="21742"/>
                </a:lnTo>
                <a:lnTo>
                  <a:pt x="466661" y="18529"/>
                </a:lnTo>
                <a:lnTo>
                  <a:pt x="465950" y="16814"/>
                </a:lnTo>
                <a:lnTo>
                  <a:pt x="465950" y="12903"/>
                </a:lnTo>
                <a:lnTo>
                  <a:pt x="466915" y="11214"/>
                </a:lnTo>
                <a:lnTo>
                  <a:pt x="470763" y="8559"/>
                </a:lnTo>
                <a:lnTo>
                  <a:pt x="473227" y="7899"/>
                </a:lnTo>
                <a:lnTo>
                  <a:pt x="481558" y="7899"/>
                </a:lnTo>
                <a:lnTo>
                  <a:pt x="486511" y="10020"/>
                </a:lnTo>
                <a:lnTo>
                  <a:pt x="491147" y="14262"/>
                </a:lnTo>
                <a:lnTo>
                  <a:pt x="491147" y="4318"/>
                </a:lnTo>
                <a:lnTo>
                  <a:pt x="486676" y="1435"/>
                </a:lnTo>
                <a:lnTo>
                  <a:pt x="481761" y="0"/>
                </a:lnTo>
                <a:lnTo>
                  <a:pt x="470814" y="0"/>
                </a:lnTo>
                <a:lnTo>
                  <a:pt x="466267" y="1498"/>
                </a:lnTo>
                <a:lnTo>
                  <a:pt x="459270" y="7543"/>
                </a:lnTo>
                <a:lnTo>
                  <a:pt x="457517" y="11455"/>
                </a:lnTo>
                <a:lnTo>
                  <a:pt x="457517" y="19494"/>
                </a:lnTo>
                <a:lnTo>
                  <a:pt x="458431" y="22339"/>
                </a:lnTo>
                <a:lnTo>
                  <a:pt x="462140" y="27279"/>
                </a:lnTo>
                <a:lnTo>
                  <a:pt x="465251" y="29794"/>
                </a:lnTo>
                <a:lnTo>
                  <a:pt x="476592" y="36398"/>
                </a:lnTo>
                <a:lnTo>
                  <a:pt x="482219" y="39751"/>
                </a:lnTo>
                <a:lnTo>
                  <a:pt x="485025" y="43281"/>
                </a:lnTo>
                <a:lnTo>
                  <a:pt x="485025" y="49314"/>
                </a:lnTo>
                <a:lnTo>
                  <a:pt x="484085" y="51231"/>
                </a:lnTo>
                <a:lnTo>
                  <a:pt x="480263" y="54292"/>
                </a:lnTo>
                <a:lnTo>
                  <a:pt x="477862" y="55067"/>
                </a:lnTo>
                <a:lnTo>
                  <a:pt x="468477" y="55067"/>
                </a:lnTo>
                <a:lnTo>
                  <a:pt x="462737" y="52070"/>
                </a:lnTo>
                <a:lnTo>
                  <a:pt x="457784" y="46062"/>
                </a:lnTo>
                <a:lnTo>
                  <a:pt x="457784" y="57200"/>
                </a:lnTo>
                <a:lnTo>
                  <a:pt x="462991" y="60934"/>
                </a:lnTo>
                <a:lnTo>
                  <a:pt x="468744" y="62776"/>
                </a:lnTo>
                <a:lnTo>
                  <a:pt x="480593" y="62776"/>
                </a:lnTo>
                <a:lnTo>
                  <a:pt x="485063" y="61239"/>
                </a:lnTo>
                <a:lnTo>
                  <a:pt x="491947" y="55105"/>
                </a:lnTo>
                <a:lnTo>
                  <a:pt x="493649" y="51117"/>
                </a:lnTo>
                <a:lnTo>
                  <a:pt x="493649" y="39306"/>
                </a:lnTo>
                <a:close/>
              </a:path>
              <a:path w="584200" h="62864">
                <a:moveTo>
                  <a:pt x="583590" y="800"/>
                </a:moveTo>
                <a:lnTo>
                  <a:pt x="575017" y="800"/>
                </a:lnTo>
                <a:lnTo>
                  <a:pt x="553847" y="25958"/>
                </a:lnTo>
                <a:lnTo>
                  <a:pt x="532561" y="800"/>
                </a:lnTo>
                <a:lnTo>
                  <a:pt x="523875" y="800"/>
                </a:lnTo>
                <a:lnTo>
                  <a:pt x="523875" y="62090"/>
                </a:lnTo>
                <a:lnTo>
                  <a:pt x="533031" y="62090"/>
                </a:lnTo>
                <a:lnTo>
                  <a:pt x="533031" y="14401"/>
                </a:lnTo>
                <a:lnTo>
                  <a:pt x="552970" y="38100"/>
                </a:lnTo>
                <a:lnTo>
                  <a:pt x="554672" y="38100"/>
                </a:lnTo>
                <a:lnTo>
                  <a:pt x="574370" y="14401"/>
                </a:lnTo>
                <a:lnTo>
                  <a:pt x="574370" y="62090"/>
                </a:lnTo>
                <a:lnTo>
                  <a:pt x="583590" y="62090"/>
                </a:lnTo>
                <a:lnTo>
                  <a:pt x="583590" y="8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055399" y="6713005"/>
            <a:ext cx="807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OMGEVING </a:t>
            </a:r>
            <a:r>
              <a:rPr sz="900" spc="-5" dirty="0">
                <a:solidFill>
                  <a:srgbClr val="231F20"/>
                </a:solidFill>
                <a:latin typeface="Arial"/>
                <a:cs typeface="Arial"/>
              </a:rPr>
              <a:t>bv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23265" y="1796821"/>
            <a:ext cx="2314575" cy="3038475"/>
            <a:chOff x="6723265" y="1796821"/>
            <a:chExt cx="2314575" cy="3038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67679" y="2685743"/>
              <a:ext cx="1825225" cy="3698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26440" y="1799996"/>
              <a:ext cx="2308225" cy="3032125"/>
            </a:xfrm>
            <a:custGeom>
              <a:avLst/>
              <a:gdLst/>
              <a:ahLst/>
              <a:cxnLst/>
              <a:rect l="l" t="t" r="r" b="b"/>
              <a:pathLst>
                <a:path w="2308225" h="3032125">
                  <a:moveTo>
                    <a:pt x="0" y="3031629"/>
                  </a:moveTo>
                  <a:lnTo>
                    <a:pt x="2307704" y="3031629"/>
                  </a:lnTo>
                  <a:lnTo>
                    <a:pt x="2307704" y="0"/>
                  </a:lnTo>
                  <a:lnTo>
                    <a:pt x="0" y="0"/>
                  </a:lnTo>
                  <a:lnTo>
                    <a:pt x="0" y="3031629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1318" y="783506"/>
            <a:ext cx="484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5" dirty="0"/>
              <a:t>EEN</a:t>
            </a:r>
            <a:r>
              <a:rPr sz="1800" spc="55" dirty="0"/>
              <a:t> VERANDERENDE </a:t>
            </a:r>
            <a:r>
              <a:rPr sz="1800" spc="50" dirty="0"/>
              <a:t>BELEIDSCONTEXT</a:t>
            </a:r>
            <a:endParaRPr sz="18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5795" y="1800009"/>
            <a:ext cx="2294991" cy="29815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68889" y="4947264"/>
            <a:ext cx="3489325" cy="11049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74625" indent="-162560">
              <a:lnSpc>
                <a:spcPct val="100000"/>
              </a:lnSpc>
              <a:spcBef>
                <a:spcPts val="600"/>
              </a:spcBef>
              <a:buChar char="-"/>
              <a:tabLst>
                <a:tab pos="17526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strategische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visienota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BRV</a:t>
            </a:r>
            <a:endParaRPr sz="10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500"/>
              </a:spcBef>
              <a:buChar char="-"/>
              <a:tabLst>
                <a:tab pos="17526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codextrein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(wijziging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VCRO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aanleiding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BRV)</a:t>
            </a:r>
            <a:endParaRPr sz="1000">
              <a:latin typeface="Arial"/>
              <a:cs typeface="Arial"/>
            </a:endParaRPr>
          </a:p>
          <a:p>
            <a:pPr marL="174625" indent="-162560">
              <a:lnSpc>
                <a:spcPct val="100000"/>
              </a:lnSpc>
              <a:spcBef>
                <a:spcPts val="500"/>
              </a:spcBef>
              <a:buChar char="-"/>
              <a:tabLst>
                <a:tab pos="175260" algn="l"/>
              </a:tabLst>
            </a:pP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introductie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nieuw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planfiguur</a:t>
            </a:r>
            <a:endParaRPr sz="1000">
              <a:latin typeface="Arial"/>
              <a:cs typeface="Arial"/>
            </a:endParaRPr>
          </a:p>
          <a:p>
            <a:pPr marL="174625" marR="5080" indent="-162560">
              <a:lnSpc>
                <a:spcPct val="141700"/>
              </a:lnSpc>
              <a:buChar char="-"/>
              <a:tabLst>
                <a:tab pos="17526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0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0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0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structuurplan</a:t>
            </a:r>
            <a:r>
              <a:rPr sz="10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0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0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ruimtelijk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7987" y="4947264"/>
            <a:ext cx="3165475" cy="11049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74625" indent="-162560">
              <a:lnSpc>
                <a:spcPct val="100000"/>
              </a:lnSpc>
              <a:spcBef>
                <a:spcPts val="600"/>
              </a:spcBef>
              <a:buChar char="-"/>
              <a:tabLst>
                <a:tab pos="175260" algn="l"/>
              </a:tabLst>
            </a:pP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beleidsplan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West-Vlaanderen</a:t>
            </a:r>
            <a:endParaRPr sz="1000">
              <a:latin typeface="Arial"/>
              <a:cs typeface="Arial"/>
            </a:endParaRPr>
          </a:p>
          <a:p>
            <a:pPr marL="174625" marR="5080" indent="-162560">
              <a:lnSpc>
                <a:spcPct val="141700"/>
              </a:lnSpc>
              <a:buChar char="-"/>
              <a:tabLst>
                <a:tab pos="175260" algn="l"/>
                <a:tab pos="741045" algn="l"/>
                <a:tab pos="1477010" algn="l"/>
                <a:tab pos="2411730" algn="l"/>
                <a:tab pos="2823210" algn="l"/>
              </a:tabLst>
            </a:pP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nieuw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	ruimtelijke	toekomstvisie	voor	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est- 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Vlaanderen</a:t>
            </a:r>
            <a:endParaRPr sz="1000">
              <a:latin typeface="Arial"/>
              <a:cs typeface="Arial"/>
            </a:endParaRPr>
          </a:p>
          <a:p>
            <a:pPr marL="174625" marR="5715" indent="-162560">
              <a:lnSpc>
                <a:spcPct val="141700"/>
              </a:lnSpc>
              <a:buChar char="-"/>
              <a:tabLst>
                <a:tab pos="175260" algn="l"/>
              </a:tabLst>
            </a:pP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openbaar</a:t>
            </a:r>
            <a:r>
              <a:rPr sz="10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onderzoek</a:t>
            </a:r>
            <a:r>
              <a:rPr sz="10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conceptnota</a:t>
            </a:r>
            <a:r>
              <a:rPr sz="10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november</a:t>
            </a:r>
            <a:r>
              <a:rPr sz="10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2021</a:t>
            </a:r>
            <a:r>
              <a:rPr sz="10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januari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2022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2657" y="3298104"/>
            <a:ext cx="7219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5" dirty="0"/>
              <a:t>WAARVOOR</a:t>
            </a:r>
            <a:r>
              <a:rPr sz="2400" spc="75" dirty="0"/>
              <a:t> </a:t>
            </a:r>
            <a:r>
              <a:rPr sz="2400" spc="-10" dirty="0"/>
              <a:t>STAAT</a:t>
            </a:r>
            <a:r>
              <a:rPr sz="2400" spc="80" dirty="0"/>
              <a:t> </a:t>
            </a:r>
            <a:r>
              <a:rPr sz="2400" spc="70" dirty="0"/>
              <a:t>RUIMTELIJKE</a:t>
            </a:r>
            <a:r>
              <a:rPr sz="2400" spc="80" dirty="0"/>
              <a:t> </a:t>
            </a:r>
            <a:r>
              <a:rPr sz="2400" spc="65" dirty="0"/>
              <a:t>PLANNING?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318" y="783506"/>
            <a:ext cx="1046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RPL</a:t>
            </a:r>
            <a:r>
              <a:rPr sz="1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 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1097" y="2002630"/>
            <a:ext cx="7058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...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evenwicht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structuren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lange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levensduur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flexibiliteit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999" y="2880010"/>
            <a:ext cx="4859981" cy="32903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0282" y="7092947"/>
            <a:ext cx="221437" cy="2294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943" y="7104817"/>
            <a:ext cx="28746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WAAROM </a:t>
            </a:r>
            <a:r>
              <a:rPr sz="1200" b="1" spc="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31F20"/>
                </a:solidFill>
                <a:latin typeface="Arial"/>
                <a:cs typeface="Arial"/>
              </a:rPr>
              <a:t>RUIMTELIJK</a:t>
            </a:r>
            <a:r>
              <a:rPr sz="1200" b="1" spc="30" dirty="0">
                <a:solidFill>
                  <a:srgbClr val="231F20"/>
                </a:solidFill>
                <a:latin typeface="Arial"/>
                <a:cs typeface="Arial"/>
              </a:rPr>
              <a:t> BELEID?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1239</Words>
  <Application>Microsoft Office PowerPoint</Application>
  <PresentationFormat>Aangepast</PresentationFormat>
  <Paragraphs>486</Paragraphs>
  <Slides>67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67</vt:i4>
      </vt:variant>
    </vt:vector>
  </HeadingPairs>
  <TitlesOfParts>
    <vt:vector size="72" baseType="lpstr">
      <vt:lpstr>Arial</vt:lpstr>
      <vt:lpstr>Calibri</vt:lpstr>
      <vt:lpstr>Gill Sans MT</vt:lpstr>
      <vt:lpstr>Times New Roman</vt:lpstr>
      <vt:lpstr>Office Theme</vt:lpstr>
      <vt:lpstr>VARSENARE 2030 29 JUNI 2021</vt:lpstr>
      <vt:lpstr>AGENDA</vt:lpstr>
      <vt:lpstr>WAAROM EEN RUIMTELIJK BELEID?</vt:lpstr>
      <vt:lpstr>PowerPoint-presentatie</vt:lpstr>
      <vt:lpstr>PowerPoint-presentatie</vt:lpstr>
      <vt:lpstr>WAAROM ... DAAROM: GEEN BUSINESS-AS-USUAL MEER</vt:lpstr>
      <vt:lpstr>EEN VERANDERENDE BELEIDSCONTEXT</vt:lpstr>
      <vt:lpstr>WAARVOOR STAAT RUIMTELIJKE PLANNING?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NAAR EEN NIEUWE PLANFIGUUR</vt:lpstr>
      <vt:lpstr>PowerPoint-presentatie</vt:lpstr>
      <vt:lpstr>PowerPoint-presentatie</vt:lpstr>
      <vt:lpstr>PowerPoint-presentatie</vt:lpstr>
      <vt:lpstr>UITDAGINGEN EN THEMA’S</vt:lpstr>
      <vt:lpstr>PowerPoint-presentatie</vt:lpstr>
      <vt:lpstr>RUIMTE EN KLIMAAT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OPEN RUIMTE . open ruimte mal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VERHOGEN RUIMTELIJK RENDEMENT . verdichting</vt:lpstr>
      <vt:lpstr>BEELDKWALITEIT EN DNA . in kaart brengen DNA van de dorpskern</vt:lpstr>
      <vt:lpstr>PowerPoint-presentatie</vt:lpstr>
      <vt:lpstr>PowerPoint-presentatie</vt:lpstr>
      <vt:lpstr>PowerPoint-presentatie</vt:lpstr>
      <vt:lpstr>PowerPoint-presentatie</vt:lpstr>
      <vt:lpstr>BELANG VAN PARTICIPATIE</vt:lpstr>
      <vt:lpstr>PowerPoint-presentatie</vt:lpstr>
      <vt:lpstr>PowerPoint-presentatie</vt:lpstr>
      <vt:lpstr>PowerPoint-presentatie</vt:lpstr>
      <vt:lpstr>BRENG EEN POSITIEF VERHAAL . impressies hoe het kan worden</vt:lpstr>
      <vt:lpstr>BRENG EEN POSITIEF VERHAAL . bied perspectief voor de toekomst</vt:lpstr>
      <vt:lpstr>PowerPoint-presentatie</vt:lpstr>
      <vt:lpstr>PowerPoint-presentatie</vt:lpstr>
      <vt:lpstr>PowerPoint-presentatie</vt:lpstr>
      <vt:lpstr>PowerPoint-presentatie</vt:lpstr>
      <vt:lpstr>AANBEVELINGEN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VARSENARE 2030 29 JUNI 2021</dc:title>
  <cp:lastModifiedBy>Paul Wuillaume</cp:lastModifiedBy>
  <cp:revision>2</cp:revision>
  <dcterms:created xsi:type="dcterms:W3CDTF">2021-06-29T09:56:11Z</dcterms:created>
  <dcterms:modified xsi:type="dcterms:W3CDTF">2021-06-29T14:02:38Z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2021-06-29T00:00:00Z</vt:filetime>
  </property>
  <property fmtid="{D5CDD505-2E9C-101B-9397-08002B2CF9AE}" pid="3" name="Creator">
    <vt:lpwstr>Adobe InDesign 16.2 (Windows)</vt:lpwstr>
  </property>
  <property fmtid="{D5CDD505-2E9C-101B-9397-08002B2CF9AE}" pid="4" name="LastSaved">
    <vt:filetime>2021-06-29T00:00:00Z</vt:filetime>
  </property>
</Properties>
</file>